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Anton"/>
      <p:regular r:id="rId44"/>
    </p:embeddedFont>
    <p:embeddedFont>
      <p:font typeface="Roboto"/>
      <p:regular r:id="rId45"/>
      <p:bold r:id="rId46"/>
      <p:italic r:id="rId47"/>
      <p:boldItalic r:id="rId48"/>
    </p:embeddedFont>
    <p:embeddedFont>
      <p:font typeface="Archivo"/>
      <p:regular r:id="rId49"/>
      <p:bold r:id="rId50"/>
      <p:italic r:id="rId51"/>
      <p:boldItalic r:id="rId52"/>
    </p:embeddedFont>
    <p:embeddedFont>
      <p:font typeface="DM Serif Display"/>
      <p:regular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Anton-regular.fntdata"/><Relationship Id="rId43" Type="http://schemas.openxmlformats.org/officeDocument/2006/relationships/slide" Target="slides/slide39.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Archiv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rchivo-italic.fntdata"/><Relationship Id="rId50" Type="http://schemas.openxmlformats.org/officeDocument/2006/relationships/font" Target="fonts/Archivo-bold.fntdata"/><Relationship Id="rId53" Type="http://schemas.openxmlformats.org/officeDocument/2006/relationships/font" Target="fonts/DMSerifDisplay-regular.fntdata"/><Relationship Id="rId52" Type="http://schemas.openxmlformats.org/officeDocument/2006/relationships/font" Target="fonts/Archivo-bold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DMSerifDisplay-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ec7d1640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ec7d1640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fadf31ea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fadf31ea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2e059d0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a2e059d0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28c3df1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28c3df1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2e059d0b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a2e059d0b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2e059d0b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2e059d0b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a28c3df13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a28c3df13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2e059d0b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2e059d0b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2e059d0b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2e059d0b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2e059d0b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2e059d0b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a2e059d0b6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a2e059d0b6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f7274e3f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f7274e3f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2e059d0b6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a2e059d0b6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2e059d0b6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2e059d0b6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2e059d0b6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2e059d0b6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2e059d0b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a2e059d0b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2e059d0b6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a2e059d0b6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28c3df1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28c3df1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2e059d0b6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2e059d0b6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a33f934287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a33f934287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a2e059d0b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a2e059d0b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2e059d0b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2e059d0b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5fadf31e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5fadf31e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2e059d0b6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2e059d0b6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a2e059d0b6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2e059d0b6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33f93428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a33f93428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2e059d0b6_4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a2e059d0b6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a2e059d0b6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a2e059d0b6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2e059d0b6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2e059d0b6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a2e059d0b6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2e059d0b6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a2e059d0b6_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a2e059d0b6_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a2e059d0b6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a2e059d0b6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2e059d0b6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a2e059d0b6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fadf31ea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fadf31ea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f7274e3f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f7274e3f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latin typeface="Archivo"/>
                <a:ea typeface="Archivo"/>
                <a:cs typeface="Archivo"/>
                <a:sym typeface="Archivo"/>
              </a:rPr>
              <a:t>Data Processing and Analysis:</a:t>
            </a:r>
            <a:endParaRPr sz="1200">
              <a:solidFill>
                <a:schemeClr val="dk1"/>
              </a:solidFill>
              <a:latin typeface="Archivo"/>
              <a:ea typeface="Archivo"/>
              <a:cs typeface="Archivo"/>
              <a:sym typeface="Archivo"/>
            </a:endParaRPr>
          </a:p>
          <a:p>
            <a:pPr indent="-304800" lvl="1" marL="914400" rtl="0" algn="l">
              <a:lnSpc>
                <a:spcPct val="115000"/>
              </a:lnSpc>
              <a:spcBef>
                <a:spcPts val="150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Manage and analyze large-scale movie-related data using PySpark.</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Gain insights into user preferences, movie ratings, and trends.</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Employ data manipulation techniques such as filtering and aggregation.</a:t>
            </a:r>
            <a:endParaRPr sz="1200">
              <a:solidFill>
                <a:schemeClr val="dk1"/>
              </a:solidFill>
              <a:latin typeface="Archivo"/>
              <a:ea typeface="Archivo"/>
              <a:cs typeface="Archivo"/>
              <a:sym typeface="Archivo"/>
            </a:endParaRPr>
          </a:p>
          <a:p>
            <a:pPr indent="-228600" lvl="0" marL="457200" rtl="0" algn="l">
              <a:lnSpc>
                <a:spcPct val="115000"/>
              </a:lnSpc>
              <a:spcBef>
                <a:spcPts val="0"/>
              </a:spcBef>
              <a:spcAft>
                <a:spcPts val="0"/>
              </a:spcAft>
              <a:buClr>
                <a:schemeClr val="dk1"/>
              </a:buClr>
              <a:buSzPts val="1200"/>
              <a:buFont typeface="Archivo"/>
              <a:buNone/>
            </a:pPr>
            <a:r>
              <a:rPr lang="en" sz="1200">
                <a:solidFill>
                  <a:schemeClr val="dk1"/>
                </a:solidFill>
                <a:latin typeface="Archivo"/>
                <a:ea typeface="Archivo"/>
                <a:cs typeface="Archivo"/>
                <a:sym typeface="Archivo"/>
              </a:rPr>
              <a:t>Visualization of Insights:</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Create intuitive data visualizations to present complex analytical results.</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Enable stakeholders to make informed decisions based on identified patterns and trends.</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Utilize Python libraries like Matplotlib and Seaborn for representing data trends and patterns.</a:t>
            </a:r>
            <a:endParaRPr sz="1200">
              <a:solidFill>
                <a:schemeClr val="dk1"/>
              </a:solidFill>
              <a:latin typeface="Archivo"/>
              <a:ea typeface="Archivo"/>
              <a:cs typeface="Archivo"/>
              <a:sym typeface="Archivo"/>
            </a:endParaRPr>
          </a:p>
          <a:p>
            <a:pPr indent="-228600" lvl="0" marL="457200" rtl="0" algn="l">
              <a:lnSpc>
                <a:spcPct val="115000"/>
              </a:lnSpc>
              <a:spcBef>
                <a:spcPts val="0"/>
              </a:spcBef>
              <a:spcAft>
                <a:spcPts val="0"/>
              </a:spcAft>
              <a:buClr>
                <a:schemeClr val="dk1"/>
              </a:buClr>
              <a:buSzPts val="1200"/>
              <a:buFont typeface="Archivo"/>
              <a:buNone/>
            </a:pPr>
            <a:r>
              <a:rPr lang="en" sz="1200">
                <a:solidFill>
                  <a:schemeClr val="dk1"/>
                </a:solidFill>
                <a:latin typeface="Archivo"/>
                <a:ea typeface="Archivo"/>
                <a:cs typeface="Archivo"/>
                <a:sym typeface="Archivo"/>
              </a:rPr>
              <a:t>Advanced Employment for User Satisfaction:</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Improve user satisfaction by providing accurate predictions of popular movies and relevant movie recommendations.</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Utilize the results of comprehensive Exploratory Data Analysis (EDA).</a:t>
            </a:r>
            <a:endParaRPr sz="1200">
              <a:solidFill>
                <a:schemeClr val="dk1"/>
              </a:solidFill>
              <a:latin typeface="Archivo"/>
              <a:ea typeface="Archivo"/>
              <a:cs typeface="Archivo"/>
              <a:sym typeface="Archivo"/>
            </a:endParaRPr>
          </a:p>
          <a:p>
            <a:pPr indent="-304800" lvl="1" marL="914400" rtl="0" algn="l">
              <a:lnSpc>
                <a:spcPct val="115000"/>
              </a:lnSpc>
              <a:spcBef>
                <a:spcPts val="0"/>
              </a:spcBef>
              <a:spcAft>
                <a:spcPts val="0"/>
              </a:spcAft>
              <a:buClr>
                <a:schemeClr val="dk1"/>
              </a:buClr>
              <a:buSzPts val="1200"/>
              <a:buFont typeface="Archivo"/>
              <a:buChar char="●"/>
            </a:pPr>
            <a:r>
              <a:rPr lang="en" sz="1200">
                <a:solidFill>
                  <a:schemeClr val="dk1"/>
                </a:solidFill>
                <a:latin typeface="Archivo"/>
                <a:ea typeface="Archivo"/>
                <a:cs typeface="Archivo"/>
                <a:sym typeface="Archivo"/>
              </a:rPr>
              <a:t>Recommend movies similar to those users have liked, based on shared features or characteristics of the movies.</a:t>
            </a:r>
            <a:endParaRPr sz="1200">
              <a:solidFill>
                <a:schemeClr val="dk1"/>
              </a:solidFill>
              <a:latin typeface="Archivo"/>
              <a:ea typeface="Archivo"/>
              <a:cs typeface="Archivo"/>
              <a:sym typeface="Archivo"/>
            </a:endParaRPr>
          </a:p>
          <a:p>
            <a:pPr indent="0" lvl="0" marL="0" rtl="0" algn="l">
              <a:spcBef>
                <a:spcPts val="1500"/>
              </a:spcBef>
              <a:spcAft>
                <a:spcPts val="0"/>
              </a:spcAft>
              <a:buClr>
                <a:srgbClr val="4C2A19"/>
              </a:buClr>
              <a:buSzPts val="1100"/>
              <a:buFont typeface="Arial"/>
              <a:buNone/>
            </a:pPr>
            <a:r>
              <a:t/>
            </a:r>
            <a:endParaRPr sz="1200">
              <a:solidFill>
                <a:schemeClr val="dk1"/>
              </a:solidFill>
              <a:latin typeface="Archivo"/>
              <a:ea typeface="Archivo"/>
              <a:cs typeface="Archivo"/>
              <a:sym typeface="Archiv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28c3df1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28c3df1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a28c3df13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28c3df13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28c3df1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28c3df1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28c3df13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28c3df13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51700" y="484975"/>
            <a:ext cx="62406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9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818150" y="2095675"/>
            <a:ext cx="5507700" cy="4761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ph idx="2" type="pic"/>
          </p:nvPr>
        </p:nvSpPr>
        <p:spPr>
          <a:xfrm>
            <a:off x="615600" y="3064475"/>
            <a:ext cx="2637600" cy="1620300"/>
          </a:xfrm>
          <a:prstGeom prst="rect">
            <a:avLst/>
          </a:prstGeom>
          <a:noFill/>
          <a:ln>
            <a:noFill/>
          </a:ln>
        </p:spPr>
      </p:sp>
      <p:sp>
        <p:nvSpPr>
          <p:cNvPr id="12" name="Google Shape;12;p2"/>
          <p:cNvSpPr/>
          <p:nvPr>
            <p:ph idx="3" type="pic"/>
          </p:nvPr>
        </p:nvSpPr>
        <p:spPr>
          <a:xfrm>
            <a:off x="5890800" y="3064475"/>
            <a:ext cx="2637600" cy="1620300"/>
          </a:xfrm>
          <a:prstGeom prst="rect">
            <a:avLst/>
          </a:prstGeom>
          <a:noFill/>
          <a:ln>
            <a:noFill/>
          </a:ln>
        </p:spPr>
      </p:sp>
      <p:sp>
        <p:nvSpPr>
          <p:cNvPr id="13" name="Google Shape;13;p2"/>
          <p:cNvSpPr/>
          <p:nvPr>
            <p:ph idx="4" type="pic"/>
          </p:nvPr>
        </p:nvSpPr>
        <p:spPr>
          <a:xfrm>
            <a:off x="3253200" y="3064475"/>
            <a:ext cx="2637600" cy="1620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969625" y="1566900"/>
            <a:ext cx="2716800" cy="1221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subTitle"/>
          </p:nvPr>
        </p:nvSpPr>
        <p:spPr>
          <a:xfrm>
            <a:off x="969625" y="2788500"/>
            <a:ext cx="2716800" cy="788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48" name="Google Shape;48;p11"/>
          <p:cNvSpPr/>
          <p:nvPr>
            <p:ph idx="2" type="pic"/>
          </p:nvPr>
        </p:nvSpPr>
        <p:spPr>
          <a:xfrm>
            <a:off x="5556975" y="743238"/>
            <a:ext cx="2637600" cy="36570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460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p13"/>
          <p:cNvSpPr txBox="1"/>
          <p:nvPr>
            <p:ph idx="1" type="subTitle"/>
          </p:nvPr>
        </p:nvSpPr>
        <p:spPr>
          <a:xfrm>
            <a:off x="1703338" y="1287075"/>
            <a:ext cx="32580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9pPr>
          </a:lstStyle>
          <a:p/>
        </p:txBody>
      </p:sp>
      <p:sp>
        <p:nvSpPr>
          <p:cNvPr id="53" name="Google Shape;53;p13"/>
          <p:cNvSpPr txBox="1"/>
          <p:nvPr>
            <p:ph idx="2" type="subTitle"/>
          </p:nvPr>
        </p:nvSpPr>
        <p:spPr>
          <a:xfrm>
            <a:off x="1703338" y="1631806"/>
            <a:ext cx="32580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54" name="Google Shape;54;p13"/>
          <p:cNvSpPr txBox="1"/>
          <p:nvPr>
            <p:ph hasCustomPrompt="1" idx="3" type="title"/>
          </p:nvPr>
        </p:nvSpPr>
        <p:spPr>
          <a:xfrm>
            <a:off x="713225" y="1506975"/>
            <a:ext cx="8847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5" name="Google Shape;55;p13"/>
          <p:cNvSpPr txBox="1"/>
          <p:nvPr>
            <p:ph idx="4" type="subTitle"/>
          </p:nvPr>
        </p:nvSpPr>
        <p:spPr>
          <a:xfrm>
            <a:off x="1703338" y="2444337"/>
            <a:ext cx="32580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9pPr>
          </a:lstStyle>
          <a:p/>
        </p:txBody>
      </p:sp>
      <p:sp>
        <p:nvSpPr>
          <p:cNvPr id="56" name="Google Shape;56;p13"/>
          <p:cNvSpPr txBox="1"/>
          <p:nvPr>
            <p:ph idx="5" type="subTitle"/>
          </p:nvPr>
        </p:nvSpPr>
        <p:spPr>
          <a:xfrm>
            <a:off x="1703338" y="2789071"/>
            <a:ext cx="32580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57" name="Google Shape;57;p13"/>
          <p:cNvSpPr txBox="1"/>
          <p:nvPr>
            <p:ph hasCustomPrompt="1" idx="6" type="title"/>
          </p:nvPr>
        </p:nvSpPr>
        <p:spPr>
          <a:xfrm>
            <a:off x="713225" y="2664250"/>
            <a:ext cx="8847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58" name="Google Shape;58;p13"/>
          <p:cNvSpPr txBox="1"/>
          <p:nvPr>
            <p:ph idx="7" type="subTitle"/>
          </p:nvPr>
        </p:nvSpPr>
        <p:spPr>
          <a:xfrm>
            <a:off x="1703338" y="3601619"/>
            <a:ext cx="32580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59" name="Google Shape;59;p13"/>
          <p:cNvSpPr txBox="1"/>
          <p:nvPr>
            <p:ph idx="8" type="subTitle"/>
          </p:nvPr>
        </p:nvSpPr>
        <p:spPr>
          <a:xfrm>
            <a:off x="1703338" y="3946350"/>
            <a:ext cx="3258000" cy="612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60" name="Google Shape;60;p13"/>
          <p:cNvSpPr txBox="1"/>
          <p:nvPr>
            <p:ph hasCustomPrompt="1" idx="9" type="title"/>
          </p:nvPr>
        </p:nvSpPr>
        <p:spPr>
          <a:xfrm>
            <a:off x="713225" y="3821525"/>
            <a:ext cx="8847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61" name="Google Shape;61;p13"/>
          <p:cNvSpPr/>
          <p:nvPr>
            <p:ph idx="13" type="pic"/>
          </p:nvPr>
        </p:nvSpPr>
        <p:spPr>
          <a:xfrm>
            <a:off x="5556975" y="743213"/>
            <a:ext cx="2637600" cy="1828500"/>
          </a:xfrm>
          <a:prstGeom prst="rect">
            <a:avLst/>
          </a:prstGeom>
          <a:noFill/>
          <a:ln>
            <a:noFill/>
          </a:ln>
        </p:spPr>
      </p:sp>
      <p:sp>
        <p:nvSpPr>
          <p:cNvPr id="62" name="Google Shape;62;p13"/>
          <p:cNvSpPr/>
          <p:nvPr>
            <p:ph idx="14" type="pic"/>
          </p:nvPr>
        </p:nvSpPr>
        <p:spPr>
          <a:xfrm>
            <a:off x="5556975" y="2571775"/>
            <a:ext cx="2637600" cy="1828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63" name="Shape 63"/>
        <p:cNvGrpSpPr/>
        <p:nvPr/>
      </p:nvGrpSpPr>
      <p:grpSpPr>
        <a:xfrm>
          <a:off x="0" y="0"/>
          <a:ext cx="0" cy="0"/>
          <a:chOff x="0" y="0"/>
          <a:chExt cx="0" cy="0"/>
        </a:xfrm>
      </p:grpSpPr>
      <p:sp>
        <p:nvSpPr>
          <p:cNvPr id="64" name="Google Shape;64;p14"/>
          <p:cNvSpPr txBox="1"/>
          <p:nvPr>
            <p:ph type="title"/>
          </p:nvPr>
        </p:nvSpPr>
        <p:spPr>
          <a:xfrm>
            <a:off x="713225" y="3288256"/>
            <a:ext cx="3653700" cy="496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5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5" name="Google Shape;65;p14"/>
          <p:cNvSpPr txBox="1"/>
          <p:nvPr>
            <p:ph idx="1" type="subTitle"/>
          </p:nvPr>
        </p:nvSpPr>
        <p:spPr>
          <a:xfrm>
            <a:off x="713475" y="1359050"/>
            <a:ext cx="4356900" cy="182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500"/>
              <a:buNone/>
              <a:defRPr sz="2700"/>
            </a:lvl1pPr>
            <a:lvl2pPr lvl="1" rtl="0" algn="r">
              <a:spcBef>
                <a:spcPts val="0"/>
              </a:spcBef>
              <a:spcAft>
                <a:spcPts val="0"/>
              </a:spcAft>
              <a:buSzPts val="1500"/>
              <a:buNone/>
              <a:defRPr/>
            </a:lvl2pPr>
            <a:lvl3pPr lvl="2" rtl="0" algn="r">
              <a:spcBef>
                <a:spcPts val="0"/>
              </a:spcBef>
              <a:spcAft>
                <a:spcPts val="0"/>
              </a:spcAft>
              <a:buSzPts val="1500"/>
              <a:buNone/>
              <a:defRPr/>
            </a:lvl3pPr>
            <a:lvl4pPr lvl="3" rtl="0" algn="r">
              <a:spcBef>
                <a:spcPts val="0"/>
              </a:spcBef>
              <a:spcAft>
                <a:spcPts val="0"/>
              </a:spcAft>
              <a:buSzPts val="1500"/>
              <a:buNone/>
              <a:defRPr/>
            </a:lvl4pPr>
            <a:lvl5pPr lvl="4" rtl="0" algn="r">
              <a:spcBef>
                <a:spcPts val="0"/>
              </a:spcBef>
              <a:spcAft>
                <a:spcPts val="0"/>
              </a:spcAft>
              <a:buSzPts val="1500"/>
              <a:buNone/>
              <a:defRPr/>
            </a:lvl5pPr>
            <a:lvl6pPr lvl="5" rtl="0" algn="r">
              <a:spcBef>
                <a:spcPts val="0"/>
              </a:spcBef>
              <a:spcAft>
                <a:spcPts val="0"/>
              </a:spcAft>
              <a:buSzPts val="1500"/>
              <a:buNone/>
              <a:defRPr/>
            </a:lvl6pPr>
            <a:lvl7pPr lvl="6" rtl="0" algn="r">
              <a:spcBef>
                <a:spcPts val="0"/>
              </a:spcBef>
              <a:spcAft>
                <a:spcPts val="0"/>
              </a:spcAft>
              <a:buSzPts val="1500"/>
              <a:buNone/>
              <a:defRPr/>
            </a:lvl7pPr>
            <a:lvl8pPr lvl="7" rtl="0" algn="r">
              <a:spcBef>
                <a:spcPts val="0"/>
              </a:spcBef>
              <a:spcAft>
                <a:spcPts val="0"/>
              </a:spcAft>
              <a:buSzPts val="1500"/>
              <a:buNone/>
              <a:defRPr/>
            </a:lvl8pPr>
            <a:lvl9pPr lvl="8" rtl="0" algn="r">
              <a:spcBef>
                <a:spcPts val="0"/>
              </a:spcBef>
              <a:spcAft>
                <a:spcPts val="0"/>
              </a:spcAft>
              <a:buSzPts val="1500"/>
              <a:buNone/>
              <a:defRPr/>
            </a:lvl9pPr>
          </a:lstStyle>
          <a:p/>
        </p:txBody>
      </p:sp>
      <p:sp>
        <p:nvSpPr>
          <p:cNvPr id="66" name="Google Shape;66;p14"/>
          <p:cNvSpPr/>
          <p:nvPr>
            <p:ph idx="2" type="pic"/>
          </p:nvPr>
        </p:nvSpPr>
        <p:spPr>
          <a:xfrm>
            <a:off x="5556975" y="743213"/>
            <a:ext cx="2637600" cy="1828500"/>
          </a:xfrm>
          <a:prstGeom prst="rect">
            <a:avLst/>
          </a:prstGeom>
          <a:noFill/>
          <a:ln>
            <a:noFill/>
          </a:ln>
        </p:spPr>
      </p:sp>
      <p:sp>
        <p:nvSpPr>
          <p:cNvPr id="67" name="Google Shape;67;p14"/>
          <p:cNvSpPr/>
          <p:nvPr>
            <p:ph idx="3" type="pic"/>
          </p:nvPr>
        </p:nvSpPr>
        <p:spPr>
          <a:xfrm>
            <a:off x="5556975" y="2571775"/>
            <a:ext cx="2637600" cy="1828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68" name="Shape 68"/>
        <p:cNvGrpSpPr/>
        <p:nvPr/>
      </p:nvGrpSpPr>
      <p:grpSpPr>
        <a:xfrm>
          <a:off x="0" y="0"/>
          <a:ext cx="0" cy="0"/>
          <a:chOff x="0" y="0"/>
          <a:chExt cx="0" cy="0"/>
        </a:xfrm>
      </p:grpSpPr>
      <p:sp>
        <p:nvSpPr>
          <p:cNvPr id="69" name="Google Shape;69;p15"/>
          <p:cNvSpPr txBox="1"/>
          <p:nvPr>
            <p:ph idx="1" type="subTitle"/>
          </p:nvPr>
        </p:nvSpPr>
        <p:spPr>
          <a:xfrm>
            <a:off x="2073900" y="2243325"/>
            <a:ext cx="4996200" cy="47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0" name="Google Shape;70;p15"/>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1" name="Google Shape;71;p15"/>
          <p:cNvSpPr txBox="1"/>
          <p:nvPr>
            <p:ph hasCustomPrompt="1" idx="2" type="title"/>
          </p:nvPr>
        </p:nvSpPr>
        <p:spPr>
          <a:xfrm>
            <a:off x="3646338" y="539813"/>
            <a:ext cx="1851300" cy="10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900"/>
              <a:buNone/>
              <a:defRPr sz="57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72" name="Google Shape;72;p15"/>
          <p:cNvSpPr/>
          <p:nvPr>
            <p:ph idx="3" type="pic"/>
          </p:nvPr>
        </p:nvSpPr>
        <p:spPr>
          <a:xfrm>
            <a:off x="615600" y="3064475"/>
            <a:ext cx="3955500" cy="1620300"/>
          </a:xfrm>
          <a:prstGeom prst="rect">
            <a:avLst/>
          </a:prstGeom>
          <a:noFill/>
          <a:ln>
            <a:noFill/>
          </a:ln>
        </p:spPr>
      </p:sp>
      <p:sp>
        <p:nvSpPr>
          <p:cNvPr id="73" name="Google Shape;73;p15"/>
          <p:cNvSpPr/>
          <p:nvPr>
            <p:ph idx="4" type="pic"/>
          </p:nvPr>
        </p:nvSpPr>
        <p:spPr>
          <a:xfrm>
            <a:off x="4572900" y="3064475"/>
            <a:ext cx="3955500" cy="162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
    <p:spTree>
      <p:nvGrpSpPr>
        <p:cNvPr id="74" name="Shape 74"/>
        <p:cNvGrpSpPr/>
        <p:nvPr/>
      </p:nvGrpSpPr>
      <p:grpSpPr>
        <a:xfrm>
          <a:off x="0" y="0"/>
          <a:ext cx="0" cy="0"/>
          <a:chOff x="0" y="0"/>
          <a:chExt cx="0" cy="0"/>
        </a:xfrm>
      </p:grpSpPr>
      <p:sp>
        <p:nvSpPr>
          <p:cNvPr id="75" name="Google Shape;75;p16"/>
          <p:cNvSpPr txBox="1"/>
          <p:nvPr>
            <p:ph idx="1" type="subTitle"/>
          </p:nvPr>
        </p:nvSpPr>
        <p:spPr>
          <a:xfrm>
            <a:off x="2073900" y="2243325"/>
            <a:ext cx="4996200" cy="47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6" name="Google Shape;76;p16"/>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7" name="Google Shape;77;p16"/>
          <p:cNvSpPr txBox="1"/>
          <p:nvPr>
            <p:ph hasCustomPrompt="1" idx="2" type="title"/>
          </p:nvPr>
        </p:nvSpPr>
        <p:spPr>
          <a:xfrm>
            <a:off x="3646338" y="539813"/>
            <a:ext cx="1851300" cy="10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900"/>
              <a:buNone/>
              <a:defRPr sz="57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78" name="Google Shape;78;p16"/>
          <p:cNvSpPr/>
          <p:nvPr>
            <p:ph idx="3" type="pic"/>
          </p:nvPr>
        </p:nvSpPr>
        <p:spPr>
          <a:xfrm>
            <a:off x="615600" y="3064475"/>
            <a:ext cx="2637600" cy="1620300"/>
          </a:xfrm>
          <a:prstGeom prst="rect">
            <a:avLst/>
          </a:prstGeom>
          <a:noFill/>
          <a:ln>
            <a:noFill/>
          </a:ln>
        </p:spPr>
      </p:sp>
      <p:sp>
        <p:nvSpPr>
          <p:cNvPr id="79" name="Google Shape;79;p16"/>
          <p:cNvSpPr/>
          <p:nvPr>
            <p:ph idx="4" type="pic"/>
          </p:nvPr>
        </p:nvSpPr>
        <p:spPr>
          <a:xfrm>
            <a:off x="5890800" y="3064475"/>
            <a:ext cx="2637600" cy="1620300"/>
          </a:xfrm>
          <a:prstGeom prst="rect">
            <a:avLst/>
          </a:prstGeom>
          <a:noFill/>
          <a:ln>
            <a:noFill/>
          </a:ln>
        </p:spPr>
      </p:sp>
      <p:sp>
        <p:nvSpPr>
          <p:cNvPr id="80" name="Google Shape;80;p16"/>
          <p:cNvSpPr/>
          <p:nvPr>
            <p:ph idx="5" type="pic"/>
          </p:nvPr>
        </p:nvSpPr>
        <p:spPr>
          <a:xfrm>
            <a:off x="3253200" y="3064475"/>
            <a:ext cx="2637600" cy="16203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81" name="Shape 81"/>
        <p:cNvGrpSpPr/>
        <p:nvPr/>
      </p:nvGrpSpPr>
      <p:grpSpPr>
        <a:xfrm>
          <a:off x="0" y="0"/>
          <a:ext cx="0" cy="0"/>
          <a:chOff x="0" y="0"/>
          <a:chExt cx="0" cy="0"/>
        </a:xfrm>
      </p:grpSpPr>
      <p:sp>
        <p:nvSpPr>
          <p:cNvPr id="82" name="Google Shape;82;p17"/>
          <p:cNvSpPr txBox="1"/>
          <p:nvPr>
            <p:ph idx="1" type="subTitle"/>
          </p:nvPr>
        </p:nvSpPr>
        <p:spPr>
          <a:xfrm flipH="1">
            <a:off x="4216675" y="1496572"/>
            <a:ext cx="4214100" cy="37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8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83" name="Google Shape;83;p17"/>
          <p:cNvSpPr txBox="1"/>
          <p:nvPr>
            <p:ph hasCustomPrompt="1" type="title"/>
          </p:nvPr>
        </p:nvSpPr>
        <p:spPr>
          <a:xfrm flipH="1">
            <a:off x="4216675" y="714975"/>
            <a:ext cx="4214100" cy="91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51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84" name="Google Shape;84;p17"/>
          <p:cNvSpPr txBox="1"/>
          <p:nvPr>
            <p:ph idx="2" type="subTitle"/>
          </p:nvPr>
        </p:nvSpPr>
        <p:spPr>
          <a:xfrm flipH="1">
            <a:off x="4216675" y="2773099"/>
            <a:ext cx="4214100" cy="37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8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85" name="Google Shape;85;p17"/>
          <p:cNvSpPr txBox="1"/>
          <p:nvPr>
            <p:ph hasCustomPrompt="1" idx="3" type="title"/>
          </p:nvPr>
        </p:nvSpPr>
        <p:spPr>
          <a:xfrm flipH="1">
            <a:off x="4216675" y="2000976"/>
            <a:ext cx="4214100" cy="91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51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86" name="Google Shape;86;p17"/>
          <p:cNvSpPr txBox="1"/>
          <p:nvPr>
            <p:ph idx="4" type="subTitle"/>
          </p:nvPr>
        </p:nvSpPr>
        <p:spPr>
          <a:xfrm flipH="1">
            <a:off x="4216675" y="4049625"/>
            <a:ext cx="4214100" cy="37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800"/>
            </a:lvl1pPr>
            <a:lvl2pPr lvl="1" rtl="0" algn="ctr">
              <a:spcBef>
                <a:spcPts val="0"/>
              </a:spcBef>
              <a:spcAft>
                <a:spcPts val="0"/>
              </a:spcAft>
              <a:buSzPts val="1500"/>
              <a:buNone/>
              <a:defRPr sz="1500"/>
            </a:lvl2pPr>
            <a:lvl3pPr lvl="2" rtl="0" algn="ctr">
              <a:spcBef>
                <a:spcPts val="0"/>
              </a:spcBef>
              <a:spcAft>
                <a:spcPts val="0"/>
              </a:spcAft>
              <a:buSzPts val="1500"/>
              <a:buNone/>
              <a:defRPr sz="1500"/>
            </a:lvl3pPr>
            <a:lvl4pPr lvl="3" rtl="0" algn="ctr">
              <a:spcBef>
                <a:spcPts val="0"/>
              </a:spcBef>
              <a:spcAft>
                <a:spcPts val="0"/>
              </a:spcAft>
              <a:buSzPts val="1500"/>
              <a:buNone/>
              <a:defRPr sz="1500"/>
            </a:lvl4pPr>
            <a:lvl5pPr lvl="4" rtl="0" algn="ctr">
              <a:spcBef>
                <a:spcPts val="0"/>
              </a:spcBef>
              <a:spcAft>
                <a:spcPts val="0"/>
              </a:spcAft>
              <a:buSzPts val="1500"/>
              <a:buNone/>
              <a:defRPr sz="1500"/>
            </a:lvl5pPr>
            <a:lvl6pPr lvl="5" rtl="0" algn="ctr">
              <a:spcBef>
                <a:spcPts val="0"/>
              </a:spcBef>
              <a:spcAft>
                <a:spcPts val="0"/>
              </a:spcAft>
              <a:buSzPts val="1500"/>
              <a:buNone/>
              <a:defRPr sz="1500"/>
            </a:lvl6pPr>
            <a:lvl7pPr lvl="6" rtl="0" algn="ctr">
              <a:spcBef>
                <a:spcPts val="0"/>
              </a:spcBef>
              <a:spcAft>
                <a:spcPts val="0"/>
              </a:spcAft>
              <a:buSzPts val="1500"/>
              <a:buNone/>
              <a:defRPr sz="1500"/>
            </a:lvl7pPr>
            <a:lvl8pPr lvl="7" rtl="0" algn="ctr">
              <a:spcBef>
                <a:spcPts val="0"/>
              </a:spcBef>
              <a:spcAft>
                <a:spcPts val="0"/>
              </a:spcAft>
              <a:buSzPts val="1500"/>
              <a:buNone/>
              <a:defRPr sz="1500"/>
            </a:lvl8pPr>
            <a:lvl9pPr lvl="8" rtl="0" algn="ctr">
              <a:spcBef>
                <a:spcPts val="0"/>
              </a:spcBef>
              <a:spcAft>
                <a:spcPts val="0"/>
              </a:spcAft>
              <a:buSzPts val="1500"/>
              <a:buNone/>
              <a:defRPr sz="1500"/>
            </a:lvl9pPr>
          </a:lstStyle>
          <a:p/>
        </p:txBody>
      </p:sp>
      <p:sp>
        <p:nvSpPr>
          <p:cNvPr id="87" name="Google Shape;87;p17"/>
          <p:cNvSpPr txBox="1"/>
          <p:nvPr>
            <p:ph hasCustomPrompt="1" idx="5" type="title"/>
          </p:nvPr>
        </p:nvSpPr>
        <p:spPr>
          <a:xfrm flipH="1">
            <a:off x="4216675" y="3286877"/>
            <a:ext cx="4214100" cy="91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51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88" name="Google Shape;88;p17"/>
          <p:cNvSpPr/>
          <p:nvPr>
            <p:ph idx="6" type="pic"/>
          </p:nvPr>
        </p:nvSpPr>
        <p:spPr>
          <a:xfrm>
            <a:off x="941825" y="743213"/>
            <a:ext cx="2637600" cy="1828500"/>
          </a:xfrm>
          <a:prstGeom prst="rect">
            <a:avLst/>
          </a:prstGeom>
          <a:noFill/>
          <a:ln>
            <a:noFill/>
          </a:ln>
        </p:spPr>
      </p:sp>
      <p:sp>
        <p:nvSpPr>
          <p:cNvPr id="89" name="Google Shape;89;p17"/>
          <p:cNvSpPr/>
          <p:nvPr>
            <p:ph idx="7" type="pic"/>
          </p:nvPr>
        </p:nvSpPr>
        <p:spPr>
          <a:xfrm>
            <a:off x="941825" y="2571775"/>
            <a:ext cx="2637600" cy="1828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4">
    <p:spTree>
      <p:nvGrpSpPr>
        <p:cNvPr id="90" name="Shape 90"/>
        <p:cNvGrpSpPr/>
        <p:nvPr/>
      </p:nvGrpSpPr>
      <p:grpSpPr>
        <a:xfrm>
          <a:off x="0" y="0"/>
          <a:ext cx="0" cy="0"/>
          <a:chOff x="0" y="0"/>
          <a:chExt cx="0" cy="0"/>
        </a:xfrm>
      </p:grpSpPr>
      <p:sp>
        <p:nvSpPr>
          <p:cNvPr id="91" name="Google Shape;91;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2" name="Google Shape;92;p18"/>
          <p:cNvSpPr txBox="1"/>
          <p:nvPr>
            <p:ph idx="1" type="subTitle"/>
          </p:nvPr>
        </p:nvSpPr>
        <p:spPr>
          <a:xfrm>
            <a:off x="914125" y="3564200"/>
            <a:ext cx="2262900" cy="445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2500"/>
              <a:buFont typeface="DM Serif Display"/>
              <a:buNone/>
              <a:defRPr sz="2500">
                <a:latin typeface="Anton"/>
                <a:ea typeface="Anton"/>
                <a:cs typeface="Anton"/>
                <a:sym typeface="Anton"/>
              </a:defRPr>
            </a:lvl1pPr>
            <a:lvl2pPr lvl="1"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9pPr>
          </a:lstStyle>
          <a:p/>
        </p:txBody>
      </p:sp>
      <p:sp>
        <p:nvSpPr>
          <p:cNvPr id="93" name="Google Shape;93;p18"/>
          <p:cNvSpPr txBox="1"/>
          <p:nvPr>
            <p:ph idx="2" type="subTitle"/>
          </p:nvPr>
        </p:nvSpPr>
        <p:spPr>
          <a:xfrm>
            <a:off x="914128" y="3869625"/>
            <a:ext cx="2262900" cy="562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94" name="Google Shape;94;p18"/>
          <p:cNvSpPr txBox="1"/>
          <p:nvPr>
            <p:ph hasCustomPrompt="1" idx="3" type="title"/>
          </p:nvPr>
        </p:nvSpPr>
        <p:spPr>
          <a:xfrm>
            <a:off x="1395215" y="1359313"/>
            <a:ext cx="13008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5" name="Google Shape;95;p18"/>
          <p:cNvSpPr txBox="1"/>
          <p:nvPr>
            <p:ph idx="4" type="subTitle"/>
          </p:nvPr>
        </p:nvSpPr>
        <p:spPr>
          <a:xfrm>
            <a:off x="3440550" y="3564200"/>
            <a:ext cx="2262900" cy="445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2500"/>
              <a:buFont typeface="DM Serif Display"/>
              <a:buNone/>
              <a:defRPr sz="2500">
                <a:latin typeface="Anton"/>
                <a:ea typeface="Anton"/>
                <a:cs typeface="Anton"/>
                <a:sym typeface="Anton"/>
              </a:defRPr>
            </a:lvl1pPr>
            <a:lvl2pPr lvl="1"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9pPr>
          </a:lstStyle>
          <a:p/>
        </p:txBody>
      </p:sp>
      <p:sp>
        <p:nvSpPr>
          <p:cNvPr id="96" name="Google Shape;96;p18"/>
          <p:cNvSpPr txBox="1"/>
          <p:nvPr>
            <p:ph idx="5" type="subTitle"/>
          </p:nvPr>
        </p:nvSpPr>
        <p:spPr>
          <a:xfrm>
            <a:off x="3440553" y="3869625"/>
            <a:ext cx="2262900" cy="562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97" name="Google Shape;97;p18"/>
          <p:cNvSpPr txBox="1"/>
          <p:nvPr>
            <p:ph hasCustomPrompt="1" idx="6" type="title"/>
          </p:nvPr>
        </p:nvSpPr>
        <p:spPr>
          <a:xfrm>
            <a:off x="3921562" y="1359313"/>
            <a:ext cx="13008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8" name="Google Shape;98;p18"/>
          <p:cNvSpPr txBox="1"/>
          <p:nvPr>
            <p:ph idx="7" type="subTitle"/>
          </p:nvPr>
        </p:nvSpPr>
        <p:spPr>
          <a:xfrm>
            <a:off x="5966975" y="3564200"/>
            <a:ext cx="2262900" cy="445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2500"/>
              <a:buFont typeface="DM Serif Display"/>
              <a:buNone/>
              <a:defRPr sz="2500">
                <a:latin typeface="Anton"/>
                <a:ea typeface="Anton"/>
                <a:cs typeface="Anton"/>
                <a:sym typeface="Anton"/>
              </a:defRPr>
            </a:lvl1pPr>
            <a:lvl2pPr lvl="1"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2500"/>
              <a:buFont typeface="DM Serif Display"/>
              <a:buNone/>
              <a:defRPr sz="2500">
                <a:solidFill>
                  <a:schemeClr val="dk2"/>
                </a:solidFill>
                <a:latin typeface="DM Serif Display"/>
                <a:ea typeface="DM Serif Display"/>
                <a:cs typeface="DM Serif Display"/>
                <a:sym typeface="DM Serif Display"/>
              </a:defRPr>
            </a:lvl9pPr>
          </a:lstStyle>
          <a:p/>
        </p:txBody>
      </p:sp>
      <p:sp>
        <p:nvSpPr>
          <p:cNvPr id="99" name="Google Shape;99;p18"/>
          <p:cNvSpPr txBox="1"/>
          <p:nvPr>
            <p:ph idx="8" type="subTitle"/>
          </p:nvPr>
        </p:nvSpPr>
        <p:spPr>
          <a:xfrm>
            <a:off x="5966978" y="3869625"/>
            <a:ext cx="2262900" cy="562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00" name="Google Shape;100;p18"/>
          <p:cNvSpPr txBox="1"/>
          <p:nvPr>
            <p:ph hasCustomPrompt="1" idx="9" type="title"/>
          </p:nvPr>
        </p:nvSpPr>
        <p:spPr>
          <a:xfrm>
            <a:off x="6447987" y="1359313"/>
            <a:ext cx="1300800" cy="505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pic>
        <p:nvPicPr>
          <p:cNvPr id="101" name="Google Shape;101;p18"/>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7">
    <p:spTree>
      <p:nvGrpSpPr>
        <p:cNvPr id="102" name="Shape 102"/>
        <p:cNvGrpSpPr/>
        <p:nvPr/>
      </p:nvGrpSpPr>
      <p:grpSpPr>
        <a:xfrm>
          <a:off x="0" y="0"/>
          <a:ext cx="0" cy="0"/>
          <a:chOff x="0" y="0"/>
          <a:chExt cx="0" cy="0"/>
        </a:xfrm>
      </p:grpSpPr>
      <p:sp>
        <p:nvSpPr>
          <p:cNvPr id="103" name="Google Shape;103;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pic>
        <p:nvPicPr>
          <p:cNvPr id="104" name="Google Shape;104;p19"/>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05" name="Shape 105"/>
        <p:cNvGrpSpPr/>
        <p:nvPr/>
      </p:nvGrpSpPr>
      <p:grpSpPr>
        <a:xfrm>
          <a:off x="0" y="0"/>
          <a:ext cx="0" cy="0"/>
          <a:chOff x="0" y="0"/>
          <a:chExt cx="0" cy="0"/>
        </a:xfrm>
      </p:grpSpPr>
      <p:sp>
        <p:nvSpPr>
          <p:cNvPr id="106" name="Google Shape;106;p20"/>
          <p:cNvSpPr txBox="1"/>
          <p:nvPr>
            <p:ph type="title"/>
          </p:nvPr>
        </p:nvSpPr>
        <p:spPr>
          <a:xfrm flipH="1">
            <a:off x="4566293" y="1579475"/>
            <a:ext cx="3864300" cy="11142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7" name="Google Shape;107;p20"/>
          <p:cNvSpPr txBox="1"/>
          <p:nvPr>
            <p:ph idx="1" type="subTitle"/>
          </p:nvPr>
        </p:nvSpPr>
        <p:spPr>
          <a:xfrm flipH="1">
            <a:off x="4566475" y="2589950"/>
            <a:ext cx="3864300" cy="97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8" name="Google Shape;108;p20"/>
          <p:cNvSpPr/>
          <p:nvPr>
            <p:ph idx="2" type="pic"/>
          </p:nvPr>
        </p:nvSpPr>
        <p:spPr>
          <a:xfrm>
            <a:off x="941825" y="743225"/>
            <a:ext cx="2637600" cy="36570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idx="1" type="subTitle"/>
          </p:nvPr>
        </p:nvSpPr>
        <p:spPr>
          <a:xfrm>
            <a:off x="2073900" y="2243325"/>
            <a:ext cx="4996200" cy="47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6" name="Google Shape;16;p3"/>
          <p:cNvSpPr txBox="1"/>
          <p:nvPr>
            <p:ph type="title"/>
          </p:nvPr>
        </p:nvSpPr>
        <p:spPr>
          <a:xfrm>
            <a:off x="2611488" y="1457325"/>
            <a:ext cx="3921000" cy="926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hasCustomPrompt="1" idx="2" type="title"/>
          </p:nvPr>
        </p:nvSpPr>
        <p:spPr>
          <a:xfrm>
            <a:off x="3646338" y="539813"/>
            <a:ext cx="1851300" cy="10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900"/>
              <a:buNone/>
              <a:defRPr sz="57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18" name="Google Shape;18;p3"/>
          <p:cNvSpPr/>
          <p:nvPr>
            <p:ph idx="3" type="pic"/>
          </p:nvPr>
        </p:nvSpPr>
        <p:spPr>
          <a:xfrm>
            <a:off x="615600" y="3064475"/>
            <a:ext cx="7912800" cy="16203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09" name="Shape 109"/>
        <p:cNvGrpSpPr/>
        <p:nvPr/>
      </p:nvGrpSpPr>
      <p:grpSpPr>
        <a:xfrm>
          <a:off x="0" y="0"/>
          <a:ext cx="0" cy="0"/>
          <a:chOff x="0" y="0"/>
          <a:chExt cx="0" cy="0"/>
        </a:xfrm>
      </p:grpSpPr>
      <p:sp>
        <p:nvSpPr>
          <p:cNvPr id="110" name="Google Shape;110;p21"/>
          <p:cNvSpPr txBox="1"/>
          <p:nvPr>
            <p:ph type="title"/>
          </p:nvPr>
        </p:nvSpPr>
        <p:spPr>
          <a:xfrm>
            <a:off x="4421500" y="445025"/>
            <a:ext cx="3486900" cy="12102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1" name="Google Shape;111;p21"/>
          <p:cNvSpPr/>
          <p:nvPr>
            <p:ph idx="2" type="pic"/>
          </p:nvPr>
        </p:nvSpPr>
        <p:spPr>
          <a:xfrm>
            <a:off x="941825" y="743213"/>
            <a:ext cx="2637600" cy="1828500"/>
          </a:xfrm>
          <a:prstGeom prst="rect">
            <a:avLst/>
          </a:prstGeom>
          <a:noFill/>
          <a:ln>
            <a:noFill/>
          </a:ln>
        </p:spPr>
      </p:sp>
      <p:sp>
        <p:nvSpPr>
          <p:cNvPr id="112" name="Google Shape;112;p21"/>
          <p:cNvSpPr/>
          <p:nvPr>
            <p:ph idx="3" type="pic"/>
          </p:nvPr>
        </p:nvSpPr>
        <p:spPr>
          <a:xfrm>
            <a:off x="941825" y="2571775"/>
            <a:ext cx="2637600" cy="1828500"/>
          </a:xfrm>
          <a:prstGeom prst="rect">
            <a:avLst/>
          </a:prstGeom>
          <a:noFill/>
          <a:ln>
            <a:noFill/>
          </a:ln>
        </p:spPr>
      </p:sp>
      <p:sp>
        <p:nvSpPr>
          <p:cNvPr id="113" name="Google Shape;113;p21"/>
          <p:cNvSpPr txBox="1"/>
          <p:nvPr>
            <p:ph idx="1" type="body"/>
          </p:nvPr>
        </p:nvSpPr>
        <p:spPr>
          <a:xfrm>
            <a:off x="4421575" y="2096200"/>
            <a:ext cx="4009200" cy="212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Light"/>
              <a:buChar char="●"/>
              <a:defRPr sz="1500"/>
            </a:lvl1pPr>
            <a:lvl2pPr indent="-330200" lvl="1" marL="914400">
              <a:spcBef>
                <a:spcPts val="0"/>
              </a:spcBef>
              <a:spcAft>
                <a:spcPts val="0"/>
              </a:spcAft>
              <a:buSzPts val="1600"/>
              <a:buFont typeface="Nunito Light"/>
              <a:buChar char="○"/>
              <a:defRPr/>
            </a:lvl2pPr>
            <a:lvl3pPr indent="-323850" lvl="2" marL="1371600">
              <a:spcBef>
                <a:spcPts val="0"/>
              </a:spcBef>
              <a:spcAft>
                <a:spcPts val="0"/>
              </a:spcAft>
              <a:buSzPts val="1500"/>
              <a:buFont typeface="Nunito Light"/>
              <a:buChar char="■"/>
              <a:defRPr/>
            </a:lvl3pPr>
            <a:lvl4pPr indent="-323850" lvl="3" marL="1828800">
              <a:spcBef>
                <a:spcPts val="0"/>
              </a:spcBef>
              <a:spcAft>
                <a:spcPts val="0"/>
              </a:spcAft>
              <a:buSzPts val="1500"/>
              <a:buFont typeface="Nunito Light"/>
              <a:buChar char="●"/>
              <a:defRPr/>
            </a:lvl4pPr>
            <a:lvl5pPr indent="-323850" lvl="4" marL="2286000">
              <a:spcBef>
                <a:spcPts val="0"/>
              </a:spcBef>
              <a:spcAft>
                <a:spcPts val="0"/>
              </a:spcAft>
              <a:buSzPts val="1500"/>
              <a:buFont typeface="Nunito Light"/>
              <a:buChar char="○"/>
              <a:defRPr/>
            </a:lvl5pPr>
            <a:lvl6pPr indent="-323850" lvl="5" marL="2743200">
              <a:spcBef>
                <a:spcPts val="0"/>
              </a:spcBef>
              <a:spcAft>
                <a:spcPts val="0"/>
              </a:spcAft>
              <a:buSzPts val="1500"/>
              <a:buFont typeface="Nunito Light"/>
              <a:buChar char="■"/>
              <a:defRPr/>
            </a:lvl6pPr>
            <a:lvl7pPr indent="-311150" lvl="6" marL="3200400">
              <a:spcBef>
                <a:spcPts val="0"/>
              </a:spcBef>
              <a:spcAft>
                <a:spcPts val="0"/>
              </a:spcAft>
              <a:buSzPts val="1300"/>
              <a:buFont typeface="Nunito Light"/>
              <a:buChar char="●"/>
              <a:defRPr/>
            </a:lvl7pPr>
            <a:lvl8pPr indent="-311150" lvl="7" marL="3657600">
              <a:spcBef>
                <a:spcPts val="0"/>
              </a:spcBef>
              <a:spcAft>
                <a:spcPts val="0"/>
              </a:spcAft>
              <a:buSzPts val="1300"/>
              <a:buFont typeface="Nunito Light"/>
              <a:buChar char="○"/>
              <a:defRPr/>
            </a:lvl8pPr>
            <a:lvl9pPr indent="-323850" lvl="8" marL="4114800">
              <a:spcBef>
                <a:spcPts val="0"/>
              </a:spcBef>
              <a:spcAft>
                <a:spcPts val="0"/>
              </a:spcAft>
              <a:buSzPts val="1500"/>
              <a:buFont typeface="Nunito Light"/>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spTree>
      <p:nvGrpSpPr>
        <p:cNvPr id="114" name="Shape 114"/>
        <p:cNvGrpSpPr/>
        <p:nvPr/>
      </p:nvGrpSpPr>
      <p:grpSpPr>
        <a:xfrm>
          <a:off x="0" y="0"/>
          <a:ext cx="0" cy="0"/>
          <a:chOff x="0" y="0"/>
          <a:chExt cx="0" cy="0"/>
        </a:xfrm>
      </p:grpSpPr>
      <p:sp>
        <p:nvSpPr>
          <p:cNvPr id="115" name="Google Shape;115;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6" name="Google Shape;116;p22"/>
          <p:cNvSpPr txBox="1"/>
          <p:nvPr>
            <p:ph idx="1" type="body"/>
          </p:nvPr>
        </p:nvSpPr>
        <p:spPr>
          <a:xfrm>
            <a:off x="2397275" y="1953925"/>
            <a:ext cx="4349400" cy="2206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Arial"/>
              <a:buChar char="●"/>
              <a:defRPr sz="1500"/>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
        <p:nvSpPr>
          <p:cNvPr id="117" name="Google Shape;117;p22"/>
          <p:cNvSpPr txBox="1"/>
          <p:nvPr>
            <p:ph idx="2" type="subTitle"/>
          </p:nvPr>
        </p:nvSpPr>
        <p:spPr>
          <a:xfrm>
            <a:off x="3116700" y="1534225"/>
            <a:ext cx="29106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pic>
        <p:nvPicPr>
          <p:cNvPr id="118" name="Google Shape;118;p22"/>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119" name="Shape 119"/>
        <p:cNvGrpSpPr/>
        <p:nvPr/>
      </p:nvGrpSpPr>
      <p:grpSpPr>
        <a:xfrm>
          <a:off x="0" y="0"/>
          <a:ext cx="0" cy="0"/>
          <a:chOff x="0" y="0"/>
          <a:chExt cx="0" cy="0"/>
        </a:xfrm>
      </p:grpSpPr>
      <p:sp>
        <p:nvSpPr>
          <p:cNvPr id="120" name="Google Shape;120;p23"/>
          <p:cNvSpPr txBox="1"/>
          <p:nvPr>
            <p:ph type="title"/>
          </p:nvPr>
        </p:nvSpPr>
        <p:spPr>
          <a:xfrm>
            <a:off x="713225" y="1307638"/>
            <a:ext cx="2231100" cy="12909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1" name="Google Shape;121;p23"/>
          <p:cNvSpPr txBox="1"/>
          <p:nvPr>
            <p:ph idx="1" type="subTitle"/>
          </p:nvPr>
        </p:nvSpPr>
        <p:spPr>
          <a:xfrm>
            <a:off x="713225" y="2544963"/>
            <a:ext cx="3187200" cy="129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122" name="Google Shape;122;p23"/>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123" name="Shape 123"/>
        <p:cNvGrpSpPr/>
        <p:nvPr/>
      </p:nvGrpSpPr>
      <p:grpSpPr>
        <a:xfrm>
          <a:off x="0" y="0"/>
          <a:ext cx="0" cy="0"/>
          <a:chOff x="0" y="0"/>
          <a:chExt cx="0" cy="0"/>
        </a:xfrm>
      </p:grpSpPr>
      <p:sp>
        <p:nvSpPr>
          <p:cNvPr id="124" name="Google Shape;124;p24"/>
          <p:cNvSpPr txBox="1"/>
          <p:nvPr>
            <p:ph type="title"/>
          </p:nvPr>
        </p:nvSpPr>
        <p:spPr>
          <a:xfrm flipH="1">
            <a:off x="5876575" y="1307625"/>
            <a:ext cx="2554200" cy="1290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5" name="Google Shape;125;p24"/>
          <p:cNvSpPr txBox="1"/>
          <p:nvPr>
            <p:ph idx="1" type="subTitle"/>
          </p:nvPr>
        </p:nvSpPr>
        <p:spPr>
          <a:xfrm flipH="1">
            <a:off x="5243575" y="2544950"/>
            <a:ext cx="3187200" cy="1290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126" name="Google Shape;126;p24"/>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2">
    <p:spTree>
      <p:nvGrpSpPr>
        <p:cNvPr id="127" name="Shape 127"/>
        <p:cNvGrpSpPr/>
        <p:nvPr/>
      </p:nvGrpSpPr>
      <p:grpSpPr>
        <a:xfrm>
          <a:off x="0" y="0"/>
          <a:ext cx="0" cy="0"/>
          <a:chOff x="0" y="0"/>
          <a:chExt cx="0" cy="0"/>
        </a:xfrm>
      </p:grpSpPr>
      <p:sp>
        <p:nvSpPr>
          <p:cNvPr id="128" name="Google Shape;128;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9" name="Google Shape;129;p25"/>
          <p:cNvSpPr txBox="1"/>
          <p:nvPr>
            <p:ph idx="1" type="body"/>
          </p:nvPr>
        </p:nvSpPr>
        <p:spPr>
          <a:xfrm>
            <a:off x="713225" y="1134700"/>
            <a:ext cx="7717500" cy="30573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Font typeface="Didact Gothic"/>
              <a:buChar char="●"/>
              <a:defRPr sz="1300" u="sng">
                <a:solidFill>
                  <a:schemeClr val="hlink"/>
                </a:solidFill>
              </a:defRPr>
            </a:lvl1pPr>
            <a:lvl2pPr indent="-323850" lvl="1" marL="914400" rtl="0">
              <a:spcBef>
                <a:spcPts val="0"/>
              </a:spcBef>
              <a:spcAft>
                <a:spcPts val="0"/>
              </a:spcAft>
              <a:buSzPts val="1500"/>
              <a:buFont typeface="Didact Gothic"/>
              <a:buChar char="○"/>
              <a:defRPr/>
            </a:lvl2pPr>
            <a:lvl3pPr indent="-323850" lvl="2" marL="1371600" rtl="0">
              <a:spcBef>
                <a:spcPts val="0"/>
              </a:spcBef>
              <a:spcAft>
                <a:spcPts val="0"/>
              </a:spcAft>
              <a:buSzPts val="1500"/>
              <a:buFont typeface="Didact Gothic"/>
              <a:buChar char="■"/>
              <a:defRPr/>
            </a:lvl3pPr>
            <a:lvl4pPr indent="-323850" lvl="3" marL="1828800" rtl="0">
              <a:spcBef>
                <a:spcPts val="0"/>
              </a:spcBef>
              <a:spcAft>
                <a:spcPts val="0"/>
              </a:spcAft>
              <a:buSzPts val="1500"/>
              <a:buFont typeface="Didact Gothic"/>
              <a:buChar char="●"/>
              <a:defRPr/>
            </a:lvl4pPr>
            <a:lvl5pPr indent="-323850" lvl="4" marL="2286000" rtl="0">
              <a:spcBef>
                <a:spcPts val="0"/>
              </a:spcBef>
              <a:spcAft>
                <a:spcPts val="0"/>
              </a:spcAft>
              <a:buSzPts val="1500"/>
              <a:buFont typeface="Didact Gothic"/>
              <a:buChar char="○"/>
              <a:defRPr/>
            </a:lvl5pPr>
            <a:lvl6pPr indent="-323850" lvl="5" marL="2743200" rtl="0">
              <a:spcBef>
                <a:spcPts val="0"/>
              </a:spcBef>
              <a:spcAft>
                <a:spcPts val="0"/>
              </a:spcAft>
              <a:buSzPts val="1500"/>
              <a:buFont typeface="Didact Gothic"/>
              <a:buChar char="■"/>
              <a:defRPr/>
            </a:lvl6pPr>
            <a:lvl7pPr indent="-323850" lvl="6" marL="3200400" rtl="0">
              <a:spcBef>
                <a:spcPts val="0"/>
              </a:spcBef>
              <a:spcAft>
                <a:spcPts val="0"/>
              </a:spcAft>
              <a:buSzPts val="1500"/>
              <a:buFont typeface="Didact Gothic"/>
              <a:buChar char="●"/>
              <a:defRPr/>
            </a:lvl7pPr>
            <a:lvl8pPr indent="-323850" lvl="7" marL="3657600" rtl="0">
              <a:spcBef>
                <a:spcPts val="0"/>
              </a:spcBef>
              <a:spcAft>
                <a:spcPts val="0"/>
              </a:spcAft>
              <a:buSzPts val="1500"/>
              <a:buFont typeface="Didact Gothic"/>
              <a:buChar char="○"/>
              <a:defRPr/>
            </a:lvl8pPr>
            <a:lvl9pPr indent="-323850" lvl="8" marL="4114800" rtl="0">
              <a:spcBef>
                <a:spcPts val="0"/>
              </a:spcBef>
              <a:spcAft>
                <a:spcPts val="0"/>
              </a:spcAft>
              <a:buSzPts val="1500"/>
              <a:buFont typeface="Didact Gothic"/>
              <a:buChar char="■"/>
              <a:defRPr/>
            </a:lvl9pPr>
          </a:lstStyle>
          <a:p/>
        </p:txBody>
      </p:sp>
      <p:pic>
        <p:nvPicPr>
          <p:cNvPr id="130" name="Google Shape;130;p25"/>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spTree>
      <p:nvGrpSpPr>
        <p:cNvPr id="131" name="Shape 131"/>
        <p:cNvGrpSpPr/>
        <p:nvPr/>
      </p:nvGrpSpPr>
      <p:grpSpPr>
        <a:xfrm>
          <a:off x="0" y="0"/>
          <a:ext cx="0" cy="0"/>
          <a:chOff x="0" y="0"/>
          <a:chExt cx="0" cy="0"/>
        </a:xfrm>
      </p:grpSpPr>
      <p:sp>
        <p:nvSpPr>
          <p:cNvPr id="132" name="Google Shape;132;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3" name="Google Shape;133;p26"/>
          <p:cNvSpPr txBox="1"/>
          <p:nvPr>
            <p:ph idx="1" type="body"/>
          </p:nvPr>
        </p:nvSpPr>
        <p:spPr>
          <a:xfrm>
            <a:off x="713225" y="1134700"/>
            <a:ext cx="3858900" cy="34740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Font typeface="Didact Gothic"/>
              <a:buChar char="●"/>
              <a:defRPr sz="1500"/>
            </a:lvl1pPr>
            <a:lvl2pPr indent="-323850" lvl="1" marL="914400">
              <a:spcBef>
                <a:spcPts val="0"/>
              </a:spcBef>
              <a:spcAft>
                <a:spcPts val="0"/>
              </a:spcAft>
              <a:buSzPts val="1500"/>
              <a:buFont typeface="Didact Gothic"/>
              <a:buChar char="○"/>
              <a:defRPr/>
            </a:lvl2pPr>
            <a:lvl3pPr indent="-323850" lvl="2" marL="1371600">
              <a:spcBef>
                <a:spcPts val="0"/>
              </a:spcBef>
              <a:spcAft>
                <a:spcPts val="0"/>
              </a:spcAft>
              <a:buSzPts val="1500"/>
              <a:buFont typeface="Didact Gothic"/>
              <a:buChar char="■"/>
              <a:defRPr/>
            </a:lvl3pPr>
            <a:lvl4pPr indent="-323850" lvl="3" marL="1828800">
              <a:spcBef>
                <a:spcPts val="0"/>
              </a:spcBef>
              <a:spcAft>
                <a:spcPts val="0"/>
              </a:spcAft>
              <a:buSzPts val="1500"/>
              <a:buFont typeface="Didact Gothic"/>
              <a:buChar char="●"/>
              <a:defRPr/>
            </a:lvl4pPr>
            <a:lvl5pPr indent="-323850" lvl="4" marL="2286000">
              <a:spcBef>
                <a:spcPts val="0"/>
              </a:spcBef>
              <a:spcAft>
                <a:spcPts val="0"/>
              </a:spcAft>
              <a:buSzPts val="1500"/>
              <a:buFont typeface="Didact Gothic"/>
              <a:buChar char="○"/>
              <a:defRPr/>
            </a:lvl5pPr>
            <a:lvl6pPr indent="-323850" lvl="5" marL="2743200">
              <a:spcBef>
                <a:spcPts val="0"/>
              </a:spcBef>
              <a:spcAft>
                <a:spcPts val="0"/>
              </a:spcAft>
              <a:buSzPts val="1500"/>
              <a:buFont typeface="Didact Gothic"/>
              <a:buChar char="■"/>
              <a:defRPr/>
            </a:lvl6pPr>
            <a:lvl7pPr indent="-323850" lvl="6" marL="3200400">
              <a:spcBef>
                <a:spcPts val="0"/>
              </a:spcBef>
              <a:spcAft>
                <a:spcPts val="0"/>
              </a:spcAft>
              <a:buSzPts val="1500"/>
              <a:buFont typeface="Didact Gothic"/>
              <a:buChar char="●"/>
              <a:defRPr/>
            </a:lvl7pPr>
            <a:lvl8pPr indent="-323850" lvl="7" marL="3657600">
              <a:spcBef>
                <a:spcPts val="0"/>
              </a:spcBef>
              <a:spcAft>
                <a:spcPts val="0"/>
              </a:spcAft>
              <a:buSzPts val="1500"/>
              <a:buFont typeface="Didact Gothic"/>
              <a:buChar char="○"/>
              <a:defRPr/>
            </a:lvl8pPr>
            <a:lvl9pPr indent="-323850" lvl="8" marL="4114800">
              <a:spcBef>
                <a:spcPts val="0"/>
              </a:spcBef>
              <a:spcAft>
                <a:spcPts val="0"/>
              </a:spcAft>
              <a:buSzPts val="1500"/>
              <a:buFont typeface="Didact Gothic"/>
              <a:buChar char="■"/>
              <a:defRPr/>
            </a:lvl9pPr>
          </a:lstStyle>
          <a:p/>
        </p:txBody>
      </p:sp>
      <p:sp>
        <p:nvSpPr>
          <p:cNvPr id="134" name="Google Shape;134;p26"/>
          <p:cNvSpPr txBox="1"/>
          <p:nvPr>
            <p:ph idx="2" type="body"/>
          </p:nvPr>
        </p:nvSpPr>
        <p:spPr>
          <a:xfrm>
            <a:off x="4572000" y="1134700"/>
            <a:ext cx="3858900" cy="3474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300" u="sng"/>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pic>
        <p:nvPicPr>
          <p:cNvPr id="135" name="Google Shape;135;p26"/>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136" name="Shape 136"/>
        <p:cNvGrpSpPr/>
        <p:nvPr/>
      </p:nvGrpSpPr>
      <p:grpSpPr>
        <a:xfrm>
          <a:off x="0" y="0"/>
          <a:ext cx="0" cy="0"/>
          <a:chOff x="0" y="0"/>
          <a:chExt cx="0" cy="0"/>
        </a:xfrm>
      </p:grpSpPr>
      <p:sp>
        <p:nvSpPr>
          <p:cNvPr id="137" name="Google Shape;137;p27"/>
          <p:cNvSpPr txBox="1"/>
          <p:nvPr>
            <p:ph idx="1" type="subTitle"/>
          </p:nvPr>
        </p:nvSpPr>
        <p:spPr>
          <a:xfrm>
            <a:off x="1540200" y="1644300"/>
            <a:ext cx="60636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9pPr>
          </a:lstStyle>
          <a:p/>
        </p:txBody>
      </p:sp>
      <p:sp>
        <p:nvSpPr>
          <p:cNvPr id="138" name="Google Shape;138;p27"/>
          <p:cNvSpPr txBox="1"/>
          <p:nvPr>
            <p:ph idx="2" type="subTitle"/>
          </p:nvPr>
        </p:nvSpPr>
        <p:spPr>
          <a:xfrm>
            <a:off x="1540200" y="1989023"/>
            <a:ext cx="6063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39" name="Google Shape;139;p27"/>
          <p:cNvSpPr txBox="1"/>
          <p:nvPr>
            <p:ph idx="3" type="subTitle"/>
          </p:nvPr>
        </p:nvSpPr>
        <p:spPr>
          <a:xfrm>
            <a:off x="1540200" y="3258791"/>
            <a:ext cx="60636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40" name="Google Shape;140;p27"/>
          <p:cNvSpPr txBox="1"/>
          <p:nvPr>
            <p:ph idx="4" type="subTitle"/>
          </p:nvPr>
        </p:nvSpPr>
        <p:spPr>
          <a:xfrm>
            <a:off x="1540200" y="3603525"/>
            <a:ext cx="6063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41" name="Google Shape;141;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pic>
        <p:nvPicPr>
          <p:cNvPr id="142" name="Google Shape;142;p27"/>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43" name="Shape 143"/>
        <p:cNvGrpSpPr/>
        <p:nvPr/>
      </p:nvGrpSpPr>
      <p:grpSpPr>
        <a:xfrm>
          <a:off x="0" y="0"/>
          <a:ext cx="0" cy="0"/>
          <a:chOff x="0" y="0"/>
          <a:chExt cx="0" cy="0"/>
        </a:xfrm>
      </p:grpSpPr>
      <p:sp>
        <p:nvSpPr>
          <p:cNvPr id="144" name="Google Shape;144;p28"/>
          <p:cNvSpPr txBox="1"/>
          <p:nvPr>
            <p:ph type="title"/>
          </p:nvPr>
        </p:nvSpPr>
        <p:spPr>
          <a:xfrm>
            <a:off x="713225" y="445025"/>
            <a:ext cx="472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5" name="Google Shape;145;p28"/>
          <p:cNvSpPr txBox="1"/>
          <p:nvPr>
            <p:ph idx="1" type="subTitle"/>
          </p:nvPr>
        </p:nvSpPr>
        <p:spPr>
          <a:xfrm>
            <a:off x="713225" y="1245975"/>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9pPr>
          </a:lstStyle>
          <a:p/>
        </p:txBody>
      </p:sp>
      <p:sp>
        <p:nvSpPr>
          <p:cNvPr id="146" name="Google Shape;146;p28"/>
          <p:cNvSpPr txBox="1"/>
          <p:nvPr>
            <p:ph idx="2" type="subTitle"/>
          </p:nvPr>
        </p:nvSpPr>
        <p:spPr>
          <a:xfrm>
            <a:off x="713225" y="1590698"/>
            <a:ext cx="437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47" name="Google Shape;147;p28"/>
          <p:cNvSpPr txBox="1"/>
          <p:nvPr>
            <p:ph idx="3" type="subTitle"/>
          </p:nvPr>
        </p:nvSpPr>
        <p:spPr>
          <a:xfrm>
            <a:off x="713225" y="2403266"/>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48" name="Google Shape;148;p28"/>
          <p:cNvSpPr txBox="1"/>
          <p:nvPr>
            <p:ph idx="4" type="subTitle"/>
          </p:nvPr>
        </p:nvSpPr>
        <p:spPr>
          <a:xfrm>
            <a:off x="713225" y="2748000"/>
            <a:ext cx="437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49" name="Google Shape;149;p28"/>
          <p:cNvSpPr txBox="1"/>
          <p:nvPr>
            <p:ph idx="5" type="subTitle"/>
          </p:nvPr>
        </p:nvSpPr>
        <p:spPr>
          <a:xfrm>
            <a:off x="713251" y="3560566"/>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50" name="Google Shape;150;p28"/>
          <p:cNvSpPr txBox="1"/>
          <p:nvPr>
            <p:ph idx="6" type="subTitle"/>
          </p:nvPr>
        </p:nvSpPr>
        <p:spPr>
          <a:xfrm>
            <a:off x="713252" y="3905300"/>
            <a:ext cx="43764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51" name="Google Shape;151;p28"/>
          <p:cNvSpPr/>
          <p:nvPr>
            <p:ph idx="7" type="pic"/>
          </p:nvPr>
        </p:nvSpPr>
        <p:spPr>
          <a:xfrm>
            <a:off x="5556975" y="743238"/>
            <a:ext cx="2637600" cy="36570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8">
    <p:spTree>
      <p:nvGrpSpPr>
        <p:cNvPr id="152" name="Shape 152"/>
        <p:cNvGrpSpPr/>
        <p:nvPr/>
      </p:nvGrpSpPr>
      <p:grpSpPr>
        <a:xfrm>
          <a:off x="0" y="0"/>
          <a:ext cx="0" cy="0"/>
          <a:chOff x="0" y="0"/>
          <a:chExt cx="0" cy="0"/>
        </a:xfrm>
      </p:grpSpPr>
      <p:sp>
        <p:nvSpPr>
          <p:cNvPr id="153" name="Google Shape;153;p29"/>
          <p:cNvSpPr txBox="1"/>
          <p:nvPr>
            <p:ph type="title"/>
          </p:nvPr>
        </p:nvSpPr>
        <p:spPr>
          <a:xfrm>
            <a:off x="4365173" y="445025"/>
            <a:ext cx="4065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4" name="Google Shape;154;p29"/>
          <p:cNvSpPr txBox="1"/>
          <p:nvPr>
            <p:ph idx="1" type="subTitle"/>
          </p:nvPr>
        </p:nvSpPr>
        <p:spPr>
          <a:xfrm>
            <a:off x="4365150" y="1245975"/>
            <a:ext cx="40656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2pPr>
            <a:lvl3pPr lvl="2"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3pPr>
            <a:lvl4pPr lvl="3"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4pPr>
            <a:lvl5pPr lvl="4"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5pPr>
            <a:lvl6pPr lvl="5"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6pPr>
            <a:lvl7pPr lvl="6"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7pPr>
            <a:lvl8pPr lvl="7"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8pPr>
            <a:lvl9pPr lvl="8" rtl="0">
              <a:spcBef>
                <a:spcPts val="0"/>
              </a:spcBef>
              <a:spcAft>
                <a:spcPts val="0"/>
              </a:spcAft>
              <a:buClr>
                <a:schemeClr val="dk2"/>
              </a:buClr>
              <a:buSzPts val="1500"/>
              <a:buFont typeface="DM Serif Display"/>
              <a:buNone/>
              <a:defRPr>
                <a:solidFill>
                  <a:schemeClr val="dk2"/>
                </a:solidFill>
                <a:latin typeface="DM Serif Display"/>
                <a:ea typeface="DM Serif Display"/>
                <a:cs typeface="DM Serif Display"/>
                <a:sym typeface="DM Serif Display"/>
              </a:defRPr>
            </a:lvl9pPr>
          </a:lstStyle>
          <a:p/>
        </p:txBody>
      </p:sp>
      <p:sp>
        <p:nvSpPr>
          <p:cNvPr id="155" name="Google Shape;155;p29"/>
          <p:cNvSpPr txBox="1"/>
          <p:nvPr>
            <p:ph idx="2" type="subTitle"/>
          </p:nvPr>
        </p:nvSpPr>
        <p:spPr>
          <a:xfrm>
            <a:off x="4365150" y="1590698"/>
            <a:ext cx="4065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56" name="Google Shape;156;p29"/>
          <p:cNvSpPr txBox="1"/>
          <p:nvPr>
            <p:ph idx="3" type="subTitle"/>
          </p:nvPr>
        </p:nvSpPr>
        <p:spPr>
          <a:xfrm>
            <a:off x="4365150" y="2403266"/>
            <a:ext cx="40656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57" name="Google Shape;157;p29"/>
          <p:cNvSpPr txBox="1"/>
          <p:nvPr>
            <p:ph idx="4" type="subTitle"/>
          </p:nvPr>
        </p:nvSpPr>
        <p:spPr>
          <a:xfrm>
            <a:off x="4365150" y="2748000"/>
            <a:ext cx="4065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58" name="Google Shape;158;p29"/>
          <p:cNvSpPr txBox="1"/>
          <p:nvPr>
            <p:ph idx="5" type="subTitle"/>
          </p:nvPr>
        </p:nvSpPr>
        <p:spPr>
          <a:xfrm>
            <a:off x="4365174" y="3560566"/>
            <a:ext cx="40656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59" name="Google Shape;159;p29"/>
          <p:cNvSpPr txBox="1"/>
          <p:nvPr>
            <p:ph idx="6" type="subTitle"/>
          </p:nvPr>
        </p:nvSpPr>
        <p:spPr>
          <a:xfrm>
            <a:off x="4365175" y="3905300"/>
            <a:ext cx="4065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60" name="Google Shape;160;p29"/>
          <p:cNvSpPr/>
          <p:nvPr>
            <p:ph idx="7" type="pic"/>
          </p:nvPr>
        </p:nvSpPr>
        <p:spPr>
          <a:xfrm>
            <a:off x="941825" y="743213"/>
            <a:ext cx="2637600" cy="1828500"/>
          </a:xfrm>
          <a:prstGeom prst="rect">
            <a:avLst/>
          </a:prstGeom>
          <a:noFill/>
          <a:ln>
            <a:noFill/>
          </a:ln>
        </p:spPr>
      </p:sp>
      <p:sp>
        <p:nvSpPr>
          <p:cNvPr id="161" name="Google Shape;161;p29"/>
          <p:cNvSpPr/>
          <p:nvPr>
            <p:ph idx="8" type="pic"/>
          </p:nvPr>
        </p:nvSpPr>
        <p:spPr>
          <a:xfrm>
            <a:off x="941825" y="2571775"/>
            <a:ext cx="2637600" cy="1828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9_1">
    <p:spTree>
      <p:nvGrpSpPr>
        <p:cNvPr id="162" name="Shape 162"/>
        <p:cNvGrpSpPr/>
        <p:nvPr/>
      </p:nvGrpSpPr>
      <p:grpSpPr>
        <a:xfrm>
          <a:off x="0" y="0"/>
          <a:ext cx="0" cy="0"/>
          <a:chOff x="0" y="0"/>
          <a:chExt cx="0" cy="0"/>
        </a:xfrm>
      </p:grpSpPr>
      <p:sp>
        <p:nvSpPr>
          <p:cNvPr id="163" name="Google Shape;163;p30"/>
          <p:cNvSpPr txBox="1"/>
          <p:nvPr>
            <p:ph type="title"/>
          </p:nvPr>
        </p:nvSpPr>
        <p:spPr>
          <a:xfrm>
            <a:off x="713225" y="445025"/>
            <a:ext cx="437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4" name="Google Shape;164;p30"/>
          <p:cNvSpPr txBox="1"/>
          <p:nvPr>
            <p:ph idx="1" type="subTitle"/>
          </p:nvPr>
        </p:nvSpPr>
        <p:spPr>
          <a:xfrm>
            <a:off x="713225" y="1483091"/>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65" name="Google Shape;165;p30"/>
          <p:cNvSpPr txBox="1"/>
          <p:nvPr>
            <p:ph idx="2" type="subTitle"/>
          </p:nvPr>
        </p:nvSpPr>
        <p:spPr>
          <a:xfrm>
            <a:off x="713225" y="1829348"/>
            <a:ext cx="4376400" cy="438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66" name="Google Shape;166;p30"/>
          <p:cNvSpPr txBox="1"/>
          <p:nvPr>
            <p:ph idx="3" type="subTitle"/>
          </p:nvPr>
        </p:nvSpPr>
        <p:spPr>
          <a:xfrm>
            <a:off x="713251" y="2509805"/>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67" name="Google Shape;167;p30"/>
          <p:cNvSpPr txBox="1"/>
          <p:nvPr>
            <p:ph idx="4" type="subTitle"/>
          </p:nvPr>
        </p:nvSpPr>
        <p:spPr>
          <a:xfrm>
            <a:off x="713250" y="2856062"/>
            <a:ext cx="4376400" cy="438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
        <p:nvSpPr>
          <p:cNvPr id="168" name="Google Shape;168;p30"/>
          <p:cNvSpPr/>
          <p:nvPr>
            <p:ph idx="5" type="pic"/>
          </p:nvPr>
        </p:nvSpPr>
        <p:spPr>
          <a:xfrm>
            <a:off x="5556975" y="743213"/>
            <a:ext cx="2637600" cy="1828500"/>
          </a:xfrm>
          <a:prstGeom prst="rect">
            <a:avLst/>
          </a:prstGeom>
          <a:noFill/>
          <a:ln>
            <a:noFill/>
          </a:ln>
        </p:spPr>
      </p:sp>
      <p:sp>
        <p:nvSpPr>
          <p:cNvPr id="169" name="Google Shape;169;p30"/>
          <p:cNvSpPr/>
          <p:nvPr>
            <p:ph idx="6" type="pic"/>
          </p:nvPr>
        </p:nvSpPr>
        <p:spPr>
          <a:xfrm>
            <a:off x="5556975" y="2571775"/>
            <a:ext cx="2637600" cy="1828500"/>
          </a:xfrm>
          <a:prstGeom prst="rect">
            <a:avLst/>
          </a:prstGeom>
          <a:noFill/>
          <a:ln>
            <a:noFill/>
          </a:ln>
        </p:spPr>
      </p:sp>
      <p:sp>
        <p:nvSpPr>
          <p:cNvPr id="170" name="Google Shape;170;p30"/>
          <p:cNvSpPr txBox="1"/>
          <p:nvPr>
            <p:ph idx="7" type="subTitle"/>
          </p:nvPr>
        </p:nvSpPr>
        <p:spPr>
          <a:xfrm>
            <a:off x="713251" y="3536518"/>
            <a:ext cx="4376400" cy="485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2"/>
              </a:buClr>
              <a:buSzPts val="1800"/>
              <a:buFont typeface="DM Serif Display"/>
              <a:buNone/>
              <a:defRPr sz="2500">
                <a:latin typeface="Anton"/>
                <a:ea typeface="Anton"/>
                <a:cs typeface="Anton"/>
                <a:sym typeface="Anton"/>
              </a:defRPr>
            </a:lvl1pPr>
            <a:lvl2pPr lvl="1" rtl="0">
              <a:spcBef>
                <a:spcPts val="0"/>
              </a:spcBef>
              <a:spcAft>
                <a:spcPts val="0"/>
              </a:spcAft>
              <a:buClr>
                <a:schemeClr val="dk2"/>
              </a:buClr>
              <a:buSzPts val="1500"/>
              <a:buNone/>
              <a:defRPr>
                <a:solidFill>
                  <a:schemeClr val="dk2"/>
                </a:solidFill>
              </a:defRPr>
            </a:lvl2pPr>
            <a:lvl3pPr lvl="2" rtl="0">
              <a:spcBef>
                <a:spcPts val="0"/>
              </a:spcBef>
              <a:spcAft>
                <a:spcPts val="0"/>
              </a:spcAft>
              <a:buClr>
                <a:schemeClr val="dk2"/>
              </a:buClr>
              <a:buSzPts val="1500"/>
              <a:buNone/>
              <a:defRPr>
                <a:solidFill>
                  <a:schemeClr val="dk2"/>
                </a:solidFill>
              </a:defRPr>
            </a:lvl3pPr>
            <a:lvl4pPr lvl="3" rtl="0">
              <a:spcBef>
                <a:spcPts val="0"/>
              </a:spcBef>
              <a:spcAft>
                <a:spcPts val="0"/>
              </a:spcAft>
              <a:buClr>
                <a:schemeClr val="dk2"/>
              </a:buClr>
              <a:buSzPts val="1500"/>
              <a:buNone/>
              <a:defRPr>
                <a:solidFill>
                  <a:schemeClr val="dk2"/>
                </a:solidFill>
              </a:defRPr>
            </a:lvl4pPr>
            <a:lvl5pPr lvl="4" rtl="0">
              <a:spcBef>
                <a:spcPts val="0"/>
              </a:spcBef>
              <a:spcAft>
                <a:spcPts val="0"/>
              </a:spcAft>
              <a:buClr>
                <a:schemeClr val="dk2"/>
              </a:buClr>
              <a:buSzPts val="1500"/>
              <a:buNone/>
              <a:defRPr>
                <a:solidFill>
                  <a:schemeClr val="dk2"/>
                </a:solidFill>
              </a:defRPr>
            </a:lvl5pPr>
            <a:lvl6pPr lvl="5" rtl="0">
              <a:spcBef>
                <a:spcPts val="0"/>
              </a:spcBef>
              <a:spcAft>
                <a:spcPts val="0"/>
              </a:spcAft>
              <a:buClr>
                <a:schemeClr val="dk2"/>
              </a:buClr>
              <a:buSzPts val="1500"/>
              <a:buNone/>
              <a:defRPr>
                <a:solidFill>
                  <a:schemeClr val="dk2"/>
                </a:solidFill>
              </a:defRPr>
            </a:lvl6pPr>
            <a:lvl7pPr lvl="6" rtl="0">
              <a:spcBef>
                <a:spcPts val="0"/>
              </a:spcBef>
              <a:spcAft>
                <a:spcPts val="0"/>
              </a:spcAft>
              <a:buClr>
                <a:schemeClr val="dk2"/>
              </a:buClr>
              <a:buSzPts val="1500"/>
              <a:buNone/>
              <a:defRPr>
                <a:solidFill>
                  <a:schemeClr val="dk2"/>
                </a:solidFill>
              </a:defRPr>
            </a:lvl7pPr>
            <a:lvl8pPr lvl="7" rtl="0">
              <a:spcBef>
                <a:spcPts val="0"/>
              </a:spcBef>
              <a:spcAft>
                <a:spcPts val="0"/>
              </a:spcAft>
              <a:buClr>
                <a:schemeClr val="dk2"/>
              </a:buClr>
              <a:buSzPts val="1500"/>
              <a:buNone/>
              <a:defRPr>
                <a:solidFill>
                  <a:schemeClr val="dk2"/>
                </a:solidFill>
              </a:defRPr>
            </a:lvl8pPr>
            <a:lvl9pPr lvl="8" rtl="0">
              <a:spcBef>
                <a:spcPts val="0"/>
              </a:spcBef>
              <a:spcAft>
                <a:spcPts val="0"/>
              </a:spcAft>
              <a:buClr>
                <a:schemeClr val="dk2"/>
              </a:buClr>
              <a:buSzPts val="1500"/>
              <a:buNone/>
              <a:defRPr>
                <a:solidFill>
                  <a:schemeClr val="dk2"/>
                </a:solidFill>
              </a:defRPr>
            </a:lvl9pPr>
          </a:lstStyle>
          <a:p/>
        </p:txBody>
      </p:sp>
      <p:sp>
        <p:nvSpPr>
          <p:cNvPr id="171" name="Google Shape;171;p30"/>
          <p:cNvSpPr txBox="1"/>
          <p:nvPr>
            <p:ph idx="8" type="subTitle"/>
          </p:nvPr>
        </p:nvSpPr>
        <p:spPr>
          <a:xfrm>
            <a:off x="713250" y="3882775"/>
            <a:ext cx="4376400" cy="438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500"/>
              <a:buNone/>
              <a:defRPr sz="1500"/>
            </a:lvl1pPr>
            <a:lvl2pPr lvl="1" rtl="0" algn="ctr">
              <a:spcBef>
                <a:spcPts val="0"/>
              </a:spcBef>
              <a:spcAft>
                <a:spcPts val="0"/>
              </a:spcAft>
              <a:buClr>
                <a:schemeClr val="dk2"/>
              </a:buClr>
              <a:buSzPts val="1500"/>
              <a:buNone/>
              <a:defRPr>
                <a:solidFill>
                  <a:schemeClr val="dk2"/>
                </a:solidFill>
              </a:defRPr>
            </a:lvl2pPr>
            <a:lvl3pPr lvl="2" rtl="0" algn="ctr">
              <a:spcBef>
                <a:spcPts val="0"/>
              </a:spcBef>
              <a:spcAft>
                <a:spcPts val="0"/>
              </a:spcAft>
              <a:buClr>
                <a:schemeClr val="dk2"/>
              </a:buClr>
              <a:buSzPts val="1500"/>
              <a:buNone/>
              <a:defRPr>
                <a:solidFill>
                  <a:schemeClr val="dk2"/>
                </a:solidFill>
              </a:defRPr>
            </a:lvl3pPr>
            <a:lvl4pPr lvl="3" rtl="0" algn="ctr">
              <a:spcBef>
                <a:spcPts val="0"/>
              </a:spcBef>
              <a:spcAft>
                <a:spcPts val="0"/>
              </a:spcAft>
              <a:buClr>
                <a:schemeClr val="dk2"/>
              </a:buClr>
              <a:buSzPts val="1500"/>
              <a:buNone/>
              <a:defRPr>
                <a:solidFill>
                  <a:schemeClr val="dk2"/>
                </a:solidFill>
              </a:defRPr>
            </a:lvl4pPr>
            <a:lvl5pPr lvl="4" rtl="0" algn="ctr">
              <a:spcBef>
                <a:spcPts val="0"/>
              </a:spcBef>
              <a:spcAft>
                <a:spcPts val="0"/>
              </a:spcAft>
              <a:buClr>
                <a:schemeClr val="dk2"/>
              </a:buClr>
              <a:buSzPts val="1500"/>
              <a:buNone/>
              <a:defRPr>
                <a:solidFill>
                  <a:schemeClr val="dk2"/>
                </a:solidFill>
              </a:defRPr>
            </a:lvl5pPr>
            <a:lvl6pPr lvl="5" rtl="0" algn="ctr">
              <a:spcBef>
                <a:spcPts val="0"/>
              </a:spcBef>
              <a:spcAft>
                <a:spcPts val="0"/>
              </a:spcAft>
              <a:buClr>
                <a:schemeClr val="dk2"/>
              </a:buClr>
              <a:buSzPts val="1500"/>
              <a:buNone/>
              <a:defRPr>
                <a:solidFill>
                  <a:schemeClr val="dk2"/>
                </a:solidFill>
              </a:defRPr>
            </a:lvl6pPr>
            <a:lvl7pPr lvl="6" rtl="0" algn="ctr">
              <a:spcBef>
                <a:spcPts val="0"/>
              </a:spcBef>
              <a:spcAft>
                <a:spcPts val="0"/>
              </a:spcAft>
              <a:buClr>
                <a:schemeClr val="dk2"/>
              </a:buClr>
              <a:buSzPts val="1500"/>
              <a:buNone/>
              <a:defRPr>
                <a:solidFill>
                  <a:schemeClr val="dk2"/>
                </a:solidFill>
              </a:defRPr>
            </a:lvl7pPr>
            <a:lvl8pPr lvl="7" rtl="0" algn="ctr">
              <a:spcBef>
                <a:spcPts val="0"/>
              </a:spcBef>
              <a:spcAft>
                <a:spcPts val="0"/>
              </a:spcAft>
              <a:buClr>
                <a:schemeClr val="dk2"/>
              </a:buClr>
              <a:buSzPts val="1500"/>
              <a:buNone/>
              <a:defRPr>
                <a:solidFill>
                  <a:schemeClr val="dk2"/>
                </a:solidFill>
              </a:defRPr>
            </a:lvl8pPr>
            <a:lvl9pPr lvl="8" rtl="0" algn="ctr">
              <a:spcBef>
                <a:spcPts val="0"/>
              </a:spcBef>
              <a:spcAft>
                <a:spcPts val="0"/>
              </a:spcAft>
              <a:buClr>
                <a:schemeClr val="dk2"/>
              </a:buClr>
              <a:buSzPts val="1500"/>
              <a:buNone/>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1" name="Google Shape;21;p4"/>
          <p:cNvSpPr txBox="1"/>
          <p:nvPr>
            <p:ph idx="1" type="body"/>
          </p:nvPr>
        </p:nvSpPr>
        <p:spPr>
          <a:xfrm>
            <a:off x="713225" y="1134700"/>
            <a:ext cx="7717500" cy="1801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Font typeface="Didact Gothic"/>
              <a:buChar char="●"/>
              <a:defRPr sz="1300" u="sng">
                <a:solidFill>
                  <a:schemeClr val="hlink"/>
                </a:solidFill>
              </a:defRPr>
            </a:lvl1pPr>
            <a:lvl2pPr indent="-323850" lvl="1" marL="914400" rtl="0">
              <a:spcBef>
                <a:spcPts val="0"/>
              </a:spcBef>
              <a:spcAft>
                <a:spcPts val="0"/>
              </a:spcAft>
              <a:buSzPts val="1500"/>
              <a:buFont typeface="Didact Gothic"/>
              <a:buChar char="○"/>
              <a:defRPr/>
            </a:lvl2pPr>
            <a:lvl3pPr indent="-323850" lvl="2" marL="1371600" rtl="0">
              <a:spcBef>
                <a:spcPts val="0"/>
              </a:spcBef>
              <a:spcAft>
                <a:spcPts val="0"/>
              </a:spcAft>
              <a:buSzPts val="1500"/>
              <a:buFont typeface="Didact Gothic"/>
              <a:buChar char="■"/>
              <a:defRPr/>
            </a:lvl3pPr>
            <a:lvl4pPr indent="-323850" lvl="3" marL="1828800" rtl="0">
              <a:spcBef>
                <a:spcPts val="0"/>
              </a:spcBef>
              <a:spcAft>
                <a:spcPts val="0"/>
              </a:spcAft>
              <a:buSzPts val="1500"/>
              <a:buFont typeface="Didact Gothic"/>
              <a:buChar char="●"/>
              <a:defRPr/>
            </a:lvl4pPr>
            <a:lvl5pPr indent="-323850" lvl="4" marL="2286000" rtl="0">
              <a:spcBef>
                <a:spcPts val="0"/>
              </a:spcBef>
              <a:spcAft>
                <a:spcPts val="0"/>
              </a:spcAft>
              <a:buSzPts val="1500"/>
              <a:buFont typeface="Didact Gothic"/>
              <a:buChar char="○"/>
              <a:defRPr/>
            </a:lvl5pPr>
            <a:lvl6pPr indent="-323850" lvl="5" marL="2743200" rtl="0">
              <a:spcBef>
                <a:spcPts val="0"/>
              </a:spcBef>
              <a:spcAft>
                <a:spcPts val="0"/>
              </a:spcAft>
              <a:buSzPts val="1500"/>
              <a:buFont typeface="Didact Gothic"/>
              <a:buChar char="■"/>
              <a:defRPr/>
            </a:lvl6pPr>
            <a:lvl7pPr indent="-323850" lvl="6" marL="3200400" rtl="0">
              <a:spcBef>
                <a:spcPts val="0"/>
              </a:spcBef>
              <a:spcAft>
                <a:spcPts val="0"/>
              </a:spcAft>
              <a:buSzPts val="1500"/>
              <a:buFont typeface="Didact Gothic"/>
              <a:buChar char="●"/>
              <a:defRPr/>
            </a:lvl7pPr>
            <a:lvl8pPr indent="-323850" lvl="7" marL="3657600" rtl="0">
              <a:spcBef>
                <a:spcPts val="0"/>
              </a:spcBef>
              <a:spcAft>
                <a:spcPts val="0"/>
              </a:spcAft>
              <a:buSzPts val="1500"/>
              <a:buFont typeface="Didact Gothic"/>
              <a:buChar char="○"/>
              <a:defRPr/>
            </a:lvl8pPr>
            <a:lvl9pPr indent="-323850" lvl="8" marL="4114800" rtl="0">
              <a:spcBef>
                <a:spcPts val="0"/>
              </a:spcBef>
              <a:spcAft>
                <a:spcPts val="0"/>
              </a:spcAft>
              <a:buSzPts val="1500"/>
              <a:buFont typeface="Didact Gothic"/>
              <a:buChar char="■"/>
              <a:defRPr/>
            </a:lvl9pPr>
          </a:lstStyle>
          <a:p/>
        </p:txBody>
      </p:sp>
      <p:pic>
        <p:nvPicPr>
          <p:cNvPr id="22" name="Google Shape;22;p4"/>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72" name="Shape 172"/>
        <p:cNvGrpSpPr/>
        <p:nvPr/>
      </p:nvGrpSpPr>
      <p:grpSpPr>
        <a:xfrm>
          <a:off x="0" y="0"/>
          <a:ext cx="0" cy="0"/>
          <a:chOff x="0" y="0"/>
          <a:chExt cx="0" cy="0"/>
        </a:xfrm>
      </p:grpSpPr>
      <p:sp>
        <p:nvSpPr>
          <p:cNvPr id="173" name="Google Shape;173;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4" name="Google Shape;174;p31"/>
          <p:cNvSpPr txBox="1"/>
          <p:nvPr>
            <p:ph idx="1" type="subTitle"/>
          </p:nvPr>
        </p:nvSpPr>
        <p:spPr>
          <a:xfrm>
            <a:off x="1684025" y="1692850"/>
            <a:ext cx="25638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75" name="Google Shape;175;p31"/>
          <p:cNvSpPr txBox="1"/>
          <p:nvPr>
            <p:ph idx="2" type="subTitle"/>
          </p:nvPr>
        </p:nvSpPr>
        <p:spPr>
          <a:xfrm>
            <a:off x="1684025" y="2037575"/>
            <a:ext cx="25638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76" name="Google Shape;176;p31"/>
          <p:cNvSpPr txBox="1"/>
          <p:nvPr>
            <p:ph idx="3" type="subTitle"/>
          </p:nvPr>
        </p:nvSpPr>
        <p:spPr>
          <a:xfrm>
            <a:off x="4896175" y="1692850"/>
            <a:ext cx="25638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77" name="Google Shape;177;p31"/>
          <p:cNvSpPr txBox="1"/>
          <p:nvPr>
            <p:ph idx="4" type="subTitle"/>
          </p:nvPr>
        </p:nvSpPr>
        <p:spPr>
          <a:xfrm>
            <a:off x="4896175" y="2037575"/>
            <a:ext cx="25638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78" name="Google Shape;178;p31"/>
          <p:cNvSpPr txBox="1"/>
          <p:nvPr>
            <p:ph idx="5" type="subTitle"/>
          </p:nvPr>
        </p:nvSpPr>
        <p:spPr>
          <a:xfrm>
            <a:off x="1684025" y="3318101"/>
            <a:ext cx="25638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79" name="Google Shape;179;p31"/>
          <p:cNvSpPr txBox="1"/>
          <p:nvPr>
            <p:ph idx="6" type="subTitle"/>
          </p:nvPr>
        </p:nvSpPr>
        <p:spPr>
          <a:xfrm>
            <a:off x="1684025" y="3662825"/>
            <a:ext cx="25638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0" name="Google Shape;180;p31"/>
          <p:cNvSpPr txBox="1"/>
          <p:nvPr>
            <p:ph idx="7" type="subTitle"/>
          </p:nvPr>
        </p:nvSpPr>
        <p:spPr>
          <a:xfrm>
            <a:off x="4896175" y="3318101"/>
            <a:ext cx="25638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1" name="Google Shape;181;p31"/>
          <p:cNvSpPr txBox="1"/>
          <p:nvPr>
            <p:ph idx="8" type="subTitle"/>
          </p:nvPr>
        </p:nvSpPr>
        <p:spPr>
          <a:xfrm>
            <a:off x="4896175" y="3662825"/>
            <a:ext cx="25638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182" name="Google Shape;182;p31"/>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183" name="Shape 183"/>
        <p:cNvGrpSpPr/>
        <p:nvPr/>
      </p:nvGrpSpPr>
      <p:grpSpPr>
        <a:xfrm>
          <a:off x="0" y="0"/>
          <a:ext cx="0" cy="0"/>
          <a:chOff x="0" y="0"/>
          <a:chExt cx="0" cy="0"/>
        </a:xfrm>
      </p:grpSpPr>
      <p:sp>
        <p:nvSpPr>
          <p:cNvPr id="184" name="Google Shape;184;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5" name="Google Shape;185;p32"/>
          <p:cNvSpPr txBox="1"/>
          <p:nvPr>
            <p:ph idx="1" type="subTitle"/>
          </p:nvPr>
        </p:nvSpPr>
        <p:spPr>
          <a:xfrm>
            <a:off x="713225"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6" name="Google Shape;186;p32"/>
          <p:cNvSpPr txBox="1"/>
          <p:nvPr>
            <p:ph idx="2" type="subTitle"/>
          </p:nvPr>
        </p:nvSpPr>
        <p:spPr>
          <a:xfrm>
            <a:off x="713225"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7" name="Google Shape;187;p32"/>
          <p:cNvSpPr txBox="1"/>
          <p:nvPr>
            <p:ph idx="3" type="subTitle"/>
          </p:nvPr>
        </p:nvSpPr>
        <p:spPr>
          <a:xfrm>
            <a:off x="3343650"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8" name="Google Shape;188;p32"/>
          <p:cNvSpPr txBox="1"/>
          <p:nvPr>
            <p:ph idx="4" type="subTitle"/>
          </p:nvPr>
        </p:nvSpPr>
        <p:spPr>
          <a:xfrm>
            <a:off x="3343650"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89" name="Google Shape;189;p32"/>
          <p:cNvSpPr txBox="1"/>
          <p:nvPr>
            <p:ph idx="5" type="subTitle"/>
          </p:nvPr>
        </p:nvSpPr>
        <p:spPr>
          <a:xfrm>
            <a:off x="5974075"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0" name="Google Shape;190;p32"/>
          <p:cNvSpPr txBox="1"/>
          <p:nvPr>
            <p:ph idx="6" type="subTitle"/>
          </p:nvPr>
        </p:nvSpPr>
        <p:spPr>
          <a:xfrm>
            <a:off x="5974075"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1" name="Google Shape;191;p32"/>
          <p:cNvSpPr txBox="1"/>
          <p:nvPr>
            <p:ph idx="7" type="subTitle"/>
          </p:nvPr>
        </p:nvSpPr>
        <p:spPr>
          <a:xfrm>
            <a:off x="2028438" y="3221800"/>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2" name="Google Shape;192;p32"/>
          <p:cNvSpPr txBox="1"/>
          <p:nvPr>
            <p:ph idx="8" type="subTitle"/>
          </p:nvPr>
        </p:nvSpPr>
        <p:spPr>
          <a:xfrm>
            <a:off x="2028438" y="3566525"/>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3" name="Google Shape;193;p32"/>
          <p:cNvSpPr txBox="1"/>
          <p:nvPr>
            <p:ph idx="9" type="subTitle"/>
          </p:nvPr>
        </p:nvSpPr>
        <p:spPr>
          <a:xfrm>
            <a:off x="4658863" y="3221800"/>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4" name="Google Shape;194;p32"/>
          <p:cNvSpPr txBox="1"/>
          <p:nvPr>
            <p:ph idx="13" type="subTitle"/>
          </p:nvPr>
        </p:nvSpPr>
        <p:spPr>
          <a:xfrm>
            <a:off x="4658863" y="3566525"/>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195" name="Google Shape;195;p32"/>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6" name="Shape 196"/>
        <p:cNvGrpSpPr/>
        <p:nvPr/>
      </p:nvGrpSpPr>
      <p:grpSpPr>
        <a:xfrm>
          <a:off x="0" y="0"/>
          <a:ext cx="0" cy="0"/>
          <a:chOff x="0" y="0"/>
          <a:chExt cx="0" cy="0"/>
        </a:xfrm>
      </p:grpSpPr>
      <p:sp>
        <p:nvSpPr>
          <p:cNvPr id="197" name="Google Shape;197;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98" name="Google Shape;198;p33"/>
          <p:cNvSpPr txBox="1"/>
          <p:nvPr>
            <p:ph idx="1" type="subTitle"/>
          </p:nvPr>
        </p:nvSpPr>
        <p:spPr>
          <a:xfrm>
            <a:off x="713225"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199" name="Google Shape;199;p33"/>
          <p:cNvSpPr txBox="1"/>
          <p:nvPr>
            <p:ph idx="2" type="subTitle"/>
          </p:nvPr>
        </p:nvSpPr>
        <p:spPr>
          <a:xfrm>
            <a:off x="713225"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0" name="Google Shape;200;p33"/>
          <p:cNvSpPr txBox="1"/>
          <p:nvPr>
            <p:ph idx="3" type="subTitle"/>
          </p:nvPr>
        </p:nvSpPr>
        <p:spPr>
          <a:xfrm>
            <a:off x="3343650"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1" name="Google Shape;201;p33"/>
          <p:cNvSpPr txBox="1"/>
          <p:nvPr>
            <p:ph idx="4" type="subTitle"/>
          </p:nvPr>
        </p:nvSpPr>
        <p:spPr>
          <a:xfrm>
            <a:off x="3343650"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2" name="Google Shape;202;p33"/>
          <p:cNvSpPr txBox="1"/>
          <p:nvPr>
            <p:ph idx="5" type="subTitle"/>
          </p:nvPr>
        </p:nvSpPr>
        <p:spPr>
          <a:xfrm>
            <a:off x="5974075" y="1639175"/>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3" name="Google Shape;203;p33"/>
          <p:cNvSpPr txBox="1"/>
          <p:nvPr>
            <p:ph idx="6" type="subTitle"/>
          </p:nvPr>
        </p:nvSpPr>
        <p:spPr>
          <a:xfrm>
            <a:off x="5974075" y="1983900"/>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4" name="Google Shape;204;p33"/>
          <p:cNvSpPr txBox="1"/>
          <p:nvPr>
            <p:ph idx="7" type="subTitle"/>
          </p:nvPr>
        </p:nvSpPr>
        <p:spPr>
          <a:xfrm>
            <a:off x="713225" y="3221800"/>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5" name="Google Shape;205;p33"/>
          <p:cNvSpPr txBox="1"/>
          <p:nvPr>
            <p:ph idx="8" type="subTitle"/>
          </p:nvPr>
        </p:nvSpPr>
        <p:spPr>
          <a:xfrm>
            <a:off x="713225" y="3566525"/>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6" name="Google Shape;206;p33"/>
          <p:cNvSpPr txBox="1"/>
          <p:nvPr>
            <p:ph idx="9" type="subTitle"/>
          </p:nvPr>
        </p:nvSpPr>
        <p:spPr>
          <a:xfrm>
            <a:off x="3343650" y="3221800"/>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7" name="Google Shape;207;p33"/>
          <p:cNvSpPr txBox="1"/>
          <p:nvPr>
            <p:ph idx="13" type="subTitle"/>
          </p:nvPr>
        </p:nvSpPr>
        <p:spPr>
          <a:xfrm>
            <a:off x="3343650" y="3566525"/>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8" name="Google Shape;208;p33"/>
          <p:cNvSpPr txBox="1"/>
          <p:nvPr>
            <p:ph idx="14" type="subTitle"/>
          </p:nvPr>
        </p:nvSpPr>
        <p:spPr>
          <a:xfrm>
            <a:off x="5974075" y="3221800"/>
            <a:ext cx="2456700" cy="485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500">
                <a:latin typeface="Anton"/>
                <a:ea typeface="Anton"/>
                <a:cs typeface="Anton"/>
                <a:sym typeface="Anton"/>
              </a:defRPr>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09" name="Google Shape;209;p33"/>
          <p:cNvSpPr txBox="1"/>
          <p:nvPr>
            <p:ph idx="15" type="subTitle"/>
          </p:nvPr>
        </p:nvSpPr>
        <p:spPr>
          <a:xfrm>
            <a:off x="5974075" y="3566525"/>
            <a:ext cx="2456700" cy="6246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pic>
        <p:nvPicPr>
          <p:cNvPr id="210" name="Google Shape;210;p33"/>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0">
    <p:spTree>
      <p:nvGrpSpPr>
        <p:cNvPr id="211" name="Shape 211"/>
        <p:cNvGrpSpPr/>
        <p:nvPr/>
      </p:nvGrpSpPr>
      <p:grpSpPr>
        <a:xfrm>
          <a:off x="0" y="0"/>
          <a:ext cx="0" cy="0"/>
          <a:chOff x="0" y="0"/>
          <a:chExt cx="0" cy="0"/>
        </a:xfrm>
      </p:grpSpPr>
      <p:sp>
        <p:nvSpPr>
          <p:cNvPr id="212" name="Google Shape;212;p34"/>
          <p:cNvSpPr/>
          <p:nvPr>
            <p:ph idx="2" type="pic"/>
          </p:nvPr>
        </p:nvSpPr>
        <p:spPr>
          <a:xfrm>
            <a:off x="941825" y="743225"/>
            <a:ext cx="2637600" cy="3657000"/>
          </a:xfrm>
          <a:prstGeom prst="rect">
            <a:avLst/>
          </a:prstGeom>
          <a:noFill/>
          <a:ln>
            <a:noFill/>
          </a:ln>
        </p:spPr>
      </p:sp>
      <p:sp>
        <p:nvSpPr>
          <p:cNvPr id="213" name="Google Shape;213;p34"/>
          <p:cNvSpPr txBox="1"/>
          <p:nvPr>
            <p:ph type="title"/>
          </p:nvPr>
        </p:nvSpPr>
        <p:spPr>
          <a:xfrm>
            <a:off x="5695075" y="698538"/>
            <a:ext cx="2735400" cy="1040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700"/>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14" name="Google Shape;214;p34"/>
          <p:cNvSpPr txBox="1"/>
          <p:nvPr>
            <p:ph idx="1" type="subTitle"/>
          </p:nvPr>
        </p:nvSpPr>
        <p:spPr>
          <a:xfrm>
            <a:off x="5695175" y="1604388"/>
            <a:ext cx="2735400" cy="11085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vl1pPr>
            <a:lvl2pPr lvl="1" rtl="0" algn="ctr">
              <a:spcBef>
                <a:spcPts val="0"/>
              </a:spcBef>
              <a:spcAft>
                <a:spcPts val="0"/>
              </a:spcAft>
              <a:buSzPts val="1500"/>
              <a:buNone/>
              <a:defRPr/>
            </a:lvl2pPr>
            <a:lvl3pPr lvl="2" rtl="0" algn="ctr">
              <a:spcBef>
                <a:spcPts val="0"/>
              </a:spcBef>
              <a:spcAft>
                <a:spcPts val="0"/>
              </a:spcAft>
              <a:buSzPts val="1500"/>
              <a:buNone/>
              <a:defRPr/>
            </a:lvl3pPr>
            <a:lvl4pPr lvl="3" rtl="0" algn="ctr">
              <a:spcBef>
                <a:spcPts val="0"/>
              </a:spcBef>
              <a:spcAft>
                <a:spcPts val="0"/>
              </a:spcAft>
              <a:buSzPts val="1500"/>
              <a:buNone/>
              <a:defRPr/>
            </a:lvl4pPr>
            <a:lvl5pPr lvl="4" rtl="0" algn="ctr">
              <a:spcBef>
                <a:spcPts val="0"/>
              </a:spcBef>
              <a:spcAft>
                <a:spcPts val="0"/>
              </a:spcAft>
              <a:buSzPts val="1500"/>
              <a:buNone/>
              <a:defRPr/>
            </a:lvl5pPr>
            <a:lvl6pPr lvl="5" rtl="0" algn="ctr">
              <a:spcBef>
                <a:spcPts val="0"/>
              </a:spcBef>
              <a:spcAft>
                <a:spcPts val="0"/>
              </a:spcAft>
              <a:buSzPts val="1500"/>
              <a:buNone/>
              <a:defRPr/>
            </a:lvl6pPr>
            <a:lvl7pPr lvl="6" rtl="0" algn="ctr">
              <a:spcBef>
                <a:spcPts val="0"/>
              </a:spcBef>
              <a:spcAft>
                <a:spcPts val="0"/>
              </a:spcAft>
              <a:buSzPts val="1500"/>
              <a:buNone/>
              <a:defRPr/>
            </a:lvl7pPr>
            <a:lvl8pPr lvl="7" rtl="0" algn="ctr">
              <a:spcBef>
                <a:spcPts val="0"/>
              </a:spcBef>
              <a:spcAft>
                <a:spcPts val="0"/>
              </a:spcAft>
              <a:buSzPts val="1500"/>
              <a:buNone/>
              <a:defRPr/>
            </a:lvl8pPr>
            <a:lvl9pPr lvl="8" rtl="0" algn="ctr">
              <a:spcBef>
                <a:spcPts val="0"/>
              </a:spcBef>
              <a:spcAft>
                <a:spcPts val="0"/>
              </a:spcAft>
              <a:buSzPts val="1500"/>
              <a:buNone/>
              <a:defRPr/>
            </a:lvl9pPr>
          </a:lstStyle>
          <a:p/>
        </p:txBody>
      </p:sp>
      <p:sp>
        <p:nvSpPr>
          <p:cNvPr id="215" name="Google Shape;215;p34"/>
          <p:cNvSpPr txBox="1"/>
          <p:nvPr/>
        </p:nvSpPr>
        <p:spPr>
          <a:xfrm>
            <a:off x="4585350" y="3404988"/>
            <a:ext cx="3858900" cy="721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chemeClr val="dk1"/>
                </a:solidFill>
                <a:latin typeface="Archivo"/>
                <a:ea typeface="Archivo"/>
                <a:cs typeface="Archivo"/>
                <a:sym typeface="Archivo"/>
              </a:rPr>
              <a:t>CREDITS:</a:t>
            </a:r>
            <a:r>
              <a:rPr lang="en" sz="1200">
                <a:solidFill>
                  <a:schemeClr val="dk1"/>
                </a:solidFill>
                <a:latin typeface="Archivo"/>
                <a:ea typeface="Archivo"/>
                <a:cs typeface="Archivo"/>
                <a:sym typeface="Archivo"/>
              </a:rPr>
              <a:t> This presentation template was created by </a:t>
            </a:r>
            <a:r>
              <a:rPr b="1" lang="en" sz="1200" u="sng">
                <a:solidFill>
                  <a:schemeClr val="dk1"/>
                </a:solidFill>
                <a:latin typeface="Archivo"/>
                <a:ea typeface="Archivo"/>
                <a:cs typeface="Archivo"/>
                <a:sym typeface="Archivo"/>
                <a:hlinkClick r:id="rId2">
                  <a:extLst>
                    <a:ext uri="{A12FA001-AC4F-418D-AE19-62706E023703}">
                      <ahyp:hlinkClr val="tx"/>
                    </a:ext>
                  </a:extLst>
                </a:hlinkClick>
              </a:rPr>
              <a:t>Slidesgo</a:t>
            </a:r>
            <a:r>
              <a:rPr lang="en" sz="1200">
                <a:solidFill>
                  <a:schemeClr val="dk1"/>
                </a:solidFill>
                <a:latin typeface="Archivo"/>
                <a:ea typeface="Archivo"/>
                <a:cs typeface="Archivo"/>
                <a:sym typeface="Archivo"/>
              </a:rPr>
              <a:t>, including icons by </a:t>
            </a:r>
            <a:r>
              <a:rPr b="1" lang="en" sz="1200" u="sng">
                <a:solidFill>
                  <a:schemeClr val="dk1"/>
                </a:solidFill>
                <a:latin typeface="Archivo"/>
                <a:ea typeface="Archivo"/>
                <a:cs typeface="Archivo"/>
                <a:sym typeface="Archivo"/>
                <a:hlinkClick r:id="rId3">
                  <a:extLst>
                    <a:ext uri="{A12FA001-AC4F-418D-AE19-62706E023703}">
                      <ahyp:hlinkClr val="tx"/>
                    </a:ext>
                  </a:extLst>
                </a:hlinkClick>
              </a:rPr>
              <a:t>Flaticon</a:t>
            </a:r>
            <a:r>
              <a:rPr lang="en" sz="1200">
                <a:solidFill>
                  <a:schemeClr val="dk1"/>
                </a:solidFill>
                <a:latin typeface="Archivo"/>
                <a:ea typeface="Archivo"/>
                <a:cs typeface="Archivo"/>
                <a:sym typeface="Archivo"/>
              </a:rPr>
              <a:t>, infographics &amp; images by </a:t>
            </a:r>
            <a:r>
              <a:rPr b="1" lang="en" sz="1200" u="sng">
                <a:solidFill>
                  <a:schemeClr val="dk1"/>
                </a:solidFill>
                <a:latin typeface="Archivo"/>
                <a:ea typeface="Archivo"/>
                <a:cs typeface="Archivo"/>
                <a:sym typeface="Archivo"/>
                <a:hlinkClick r:id="rId4">
                  <a:extLst>
                    <a:ext uri="{A12FA001-AC4F-418D-AE19-62706E023703}">
                      <ahyp:hlinkClr val="tx"/>
                    </a:ext>
                  </a:extLst>
                </a:hlinkClick>
              </a:rPr>
              <a:t>Freepik</a:t>
            </a:r>
            <a:r>
              <a:rPr lang="en" sz="1200" u="sng">
                <a:solidFill>
                  <a:schemeClr val="dk1"/>
                </a:solidFill>
                <a:latin typeface="Archivo"/>
                <a:ea typeface="Archivo"/>
                <a:cs typeface="Archivo"/>
                <a:sym typeface="Archivo"/>
              </a:rPr>
              <a:t> </a:t>
            </a:r>
            <a:endParaRPr sz="1200" u="sng">
              <a:solidFill>
                <a:schemeClr val="dk1"/>
              </a:solidFill>
              <a:latin typeface="Archivo"/>
              <a:ea typeface="Archivo"/>
              <a:cs typeface="Archivo"/>
              <a:sym typeface="Archiv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1">
    <p:spTree>
      <p:nvGrpSpPr>
        <p:cNvPr id="216" name="Shape 216"/>
        <p:cNvGrpSpPr/>
        <p:nvPr/>
      </p:nvGrpSpPr>
      <p:grpSpPr>
        <a:xfrm>
          <a:off x="0" y="0"/>
          <a:ext cx="0" cy="0"/>
          <a:chOff x="0" y="0"/>
          <a:chExt cx="0" cy="0"/>
        </a:xfrm>
      </p:grpSpPr>
      <p:pic>
        <p:nvPicPr>
          <p:cNvPr id="217" name="Google Shape;217;p35"/>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1_1">
    <p:spTree>
      <p:nvGrpSpPr>
        <p:cNvPr id="218" name="Shape 218"/>
        <p:cNvGrpSpPr/>
        <p:nvPr/>
      </p:nvGrpSpPr>
      <p:grpSpPr>
        <a:xfrm>
          <a:off x="0" y="0"/>
          <a:ext cx="0" cy="0"/>
          <a:chOff x="0" y="0"/>
          <a:chExt cx="0" cy="0"/>
        </a:xfrm>
      </p:grpSpPr>
      <p:pic>
        <p:nvPicPr>
          <p:cNvPr id="219" name="Google Shape;219;p36"/>
          <p:cNvPicPr preferRelativeResize="0"/>
          <p:nvPr/>
        </p:nvPicPr>
        <p:blipFill rotWithShape="1">
          <a:blip r:embed="rId2">
            <a:alphaModFix/>
          </a:blip>
          <a:srcRect b="46165" l="2723" r="1720" t="46158"/>
          <a:stretch/>
        </p:blipFill>
        <p:spPr>
          <a:xfrm>
            <a:off x="615600" y="-13450"/>
            <a:ext cx="7912800" cy="3369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5" name="Google Shape;25;p5"/>
          <p:cNvSpPr txBox="1"/>
          <p:nvPr>
            <p:ph idx="1" type="subTitle"/>
          </p:nvPr>
        </p:nvSpPr>
        <p:spPr>
          <a:xfrm>
            <a:off x="1111900" y="1369375"/>
            <a:ext cx="3274200" cy="293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500"/>
              <a:buNone/>
              <a:defRPr sz="1500">
                <a:solidFill>
                  <a:schemeClr val="dk1"/>
                </a:solidFill>
              </a:defRPr>
            </a:lvl1pPr>
            <a:lvl2pPr lvl="1" rtl="0" algn="ctr">
              <a:spcBef>
                <a:spcPts val="0"/>
              </a:spcBef>
              <a:spcAft>
                <a:spcPts val="0"/>
              </a:spcAft>
              <a:buClr>
                <a:schemeClr val="dk1"/>
              </a:buClr>
              <a:buSzPts val="1500"/>
              <a:buNone/>
              <a:defRPr sz="1500">
                <a:solidFill>
                  <a:schemeClr val="dk1"/>
                </a:solidFill>
              </a:defRPr>
            </a:lvl2pPr>
            <a:lvl3pPr lvl="2" rtl="0" algn="ctr">
              <a:spcBef>
                <a:spcPts val="0"/>
              </a:spcBef>
              <a:spcAft>
                <a:spcPts val="0"/>
              </a:spcAft>
              <a:buClr>
                <a:schemeClr val="dk1"/>
              </a:buClr>
              <a:buSzPts val="1500"/>
              <a:buNone/>
              <a:defRPr sz="1500">
                <a:solidFill>
                  <a:schemeClr val="dk1"/>
                </a:solidFill>
              </a:defRPr>
            </a:lvl3pPr>
            <a:lvl4pPr lvl="3" rtl="0" algn="ctr">
              <a:spcBef>
                <a:spcPts val="0"/>
              </a:spcBef>
              <a:spcAft>
                <a:spcPts val="0"/>
              </a:spcAft>
              <a:buClr>
                <a:schemeClr val="dk1"/>
              </a:buClr>
              <a:buSzPts val="1500"/>
              <a:buNone/>
              <a:defRPr sz="1500">
                <a:solidFill>
                  <a:schemeClr val="dk1"/>
                </a:solidFill>
              </a:defRPr>
            </a:lvl4pPr>
            <a:lvl5pPr lvl="4" rtl="0" algn="ctr">
              <a:spcBef>
                <a:spcPts val="0"/>
              </a:spcBef>
              <a:spcAft>
                <a:spcPts val="0"/>
              </a:spcAft>
              <a:buClr>
                <a:schemeClr val="dk1"/>
              </a:buClr>
              <a:buSzPts val="1500"/>
              <a:buNone/>
              <a:defRPr sz="1500">
                <a:solidFill>
                  <a:schemeClr val="dk1"/>
                </a:solidFill>
              </a:defRPr>
            </a:lvl5pPr>
            <a:lvl6pPr lvl="5" rtl="0" algn="ctr">
              <a:spcBef>
                <a:spcPts val="0"/>
              </a:spcBef>
              <a:spcAft>
                <a:spcPts val="0"/>
              </a:spcAft>
              <a:buClr>
                <a:schemeClr val="dk1"/>
              </a:buClr>
              <a:buSzPts val="1500"/>
              <a:buNone/>
              <a:defRPr sz="1500">
                <a:solidFill>
                  <a:schemeClr val="dk1"/>
                </a:solidFill>
              </a:defRPr>
            </a:lvl6pPr>
            <a:lvl7pPr lvl="6" rtl="0" algn="ctr">
              <a:spcBef>
                <a:spcPts val="0"/>
              </a:spcBef>
              <a:spcAft>
                <a:spcPts val="0"/>
              </a:spcAft>
              <a:buClr>
                <a:schemeClr val="dk1"/>
              </a:buClr>
              <a:buSzPts val="1500"/>
              <a:buNone/>
              <a:defRPr sz="1500">
                <a:solidFill>
                  <a:schemeClr val="dk1"/>
                </a:solidFill>
              </a:defRPr>
            </a:lvl7pPr>
            <a:lvl8pPr lvl="7" rtl="0" algn="ctr">
              <a:spcBef>
                <a:spcPts val="0"/>
              </a:spcBef>
              <a:spcAft>
                <a:spcPts val="0"/>
              </a:spcAft>
              <a:buClr>
                <a:schemeClr val="dk1"/>
              </a:buClr>
              <a:buSzPts val="1500"/>
              <a:buNone/>
              <a:defRPr sz="1500">
                <a:solidFill>
                  <a:schemeClr val="dk1"/>
                </a:solidFill>
              </a:defRPr>
            </a:lvl8pPr>
            <a:lvl9pPr lvl="8" rtl="0" algn="ctr">
              <a:spcBef>
                <a:spcPts val="0"/>
              </a:spcBef>
              <a:spcAft>
                <a:spcPts val="0"/>
              </a:spcAft>
              <a:buClr>
                <a:schemeClr val="dk1"/>
              </a:buClr>
              <a:buSzPts val="1500"/>
              <a:buNone/>
              <a:defRPr sz="1500">
                <a:solidFill>
                  <a:schemeClr val="dk1"/>
                </a:solidFill>
              </a:defRPr>
            </a:lvl9pPr>
          </a:lstStyle>
          <a:p/>
        </p:txBody>
      </p:sp>
      <p:sp>
        <p:nvSpPr>
          <p:cNvPr id="26" name="Google Shape;26;p5"/>
          <p:cNvSpPr txBox="1"/>
          <p:nvPr>
            <p:ph idx="2" type="subTitle"/>
          </p:nvPr>
        </p:nvSpPr>
        <p:spPr>
          <a:xfrm>
            <a:off x="4757900" y="1369375"/>
            <a:ext cx="3274200" cy="2936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500"/>
              <a:buNone/>
              <a:defRPr sz="1500">
                <a:solidFill>
                  <a:schemeClr val="dk1"/>
                </a:solidFill>
              </a:defRPr>
            </a:lvl1pPr>
            <a:lvl2pPr lvl="1" rtl="0" algn="ctr">
              <a:spcBef>
                <a:spcPts val="0"/>
              </a:spcBef>
              <a:spcAft>
                <a:spcPts val="0"/>
              </a:spcAft>
              <a:buClr>
                <a:schemeClr val="dk1"/>
              </a:buClr>
              <a:buSzPts val="1500"/>
              <a:buNone/>
              <a:defRPr sz="1500">
                <a:solidFill>
                  <a:schemeClr val="dk1"/>
                </a:solidFill>
              </a:defRPr>
            </a:lvl2pPr>
            <a:lvl3pPr lvl="2" rtl="0" algn="ctr">
              <a:spcBef>
                <a:spcPts val="0"/>
              </a:spcBef>
              <a:spcAft>
                <a:spcPts val="0"/>
              </a:spcAft>
              <a:buClr>
                <a:schemeClr val="dk1"/>
              </a:buClr>
              <a:buSzPts val="1500"/>
              <a:buNone/>
              <a:defRPr sz="1500">
                <a:solidFill>
                  <a:schemeClr val="dk1"/>
                </a:solidFill>
              </a:defRPr>
            </a:lvl3pPr>
            <a:lvl4pPr lvl="3" rtl="0" algn="ctr">
              <a:spcBef>
                <a:spcPts val="0"/>
              </a:spcBef>
              <a:spcAft>
                <a:spcPts val="0"/>
              </a:spcAft>
              <a:buClr>
                <a:schemeClr val="dk1"/>
              </a:buClr>
              <a:buSzPts val="1500"/>
              <a:buNone/>
              <a:defRPr sz="1500">
                <a:solidFill>
                  <a:schemeClr val="dk1"/>
                </a:solidFill>
              </a:defRPr>
            </a:lvl4pPr>
            <a:lvl5pPr lvl="4" rtl="0" algn="ctr">
              <a:spcBef>
                <a:spcPts val="0"/>
              </a:spcBef>
              <a:spcAft>
                <a:spcPts val="0"/>
              </a:spcAft>
              <a:buClr>
                <a:schemeClr val="dk1"/>
              </a:buClr>
              <a:buSzPts val="1500"/>
              <a:buNone/>
              <a:defRPr sz="1500">
                <a:solidFill>
                  <a:schemeClr val="dk1"/>
                </a:solidFill>
              </a:defRPr>
            </a:lvl5pPr>
            <a:lvl6pPr lvl="5" rtl="0" algn="ctr">
              <a:spcBef>
                <a:spcPts val="0"/>
              </a:spcBef>
              <a:spcAft>
                <a:spcPts val="0"/>
              </a:spcAft>
              <a:buClr>
                <a:schemeClr val="dk1"/>
              </a:buClr>
              <a:buSzPts val="1500"/>
              <a:buNone/>
              <a:defRPr sz="1500">
                <a:solidFill>
                  <a:schemeClr val="dk1"/>
                </a:solidFill>
              </a:defRPr>
            </a:lvl6pPr>
            <a:lvl7pPr lvl="6" rtl="0" algn="ctr">
              <a:spcBef>
                <a:spcPts val="0"/>
              </a:spcBef>
              <a:spcAft>
                <a:spcPts val="0"/>
              </a:spcAft>
              <a:buClr>
                <a:schemeClr val="dk1"/>
              </a:buClr>
              <a:buSzPts val="1500"/>
              <a:buNone/>
              <a:defRPr sz="1500">
                <a:solidFill>
                  <a:schemeClr val="dk1"/>
                </a:solidFill>
              </a:defRPr>
            </a:lvl7pPr>
            <a:lvl8pPr lvl="7" rtl="0" algn="ctr">
              <a:spcBef>
                <a:spcPts val="0"/>
              </a:spcBef>
              <a:spcAft>
                <a:spcPts val="0"/>
              </a:spcAft>
              <a:buClr>
                <a:schemeClr val="dk1"/>
              </a:buClr>
              <a:buSzPts val="1500"/>
              <a:buNone/>
              <a:defRPr sz="1500">
                <a:solidFill>
                  <a:schemeClr val="dk1"/>
                </a:solidFill>
              </a:defRPr>
            </a:lvl8pPr>
            <a:lvl9pPr lvl="8" rtl="0" algn="ctr">
              <a:spcBef>
                <a:spcPts val="0"/>
              </a:spcBef>
              <a:spcAft>
                <a:spcPts val="0"/>
              </a:spcAft>
              <a:buClr>
                <a:schemeClr val="dk1"/>
              </a:buClr>
              <a:buSzPts val="1500"/>
              <a:buNone/>
              <a:defRPr sz="1500">
                <a:solidFill>
                  <a:schemeClr val="dk1"/>
                </a:solidFill>
              </a:defRPr>
            </a:lvl9pPr>
          </a:lstStyle>
          <a:p/>
        </p:txBody>
      </p:sp>
      <p:pic>
        <p:nvPicPr>
          <p:cNvPr id="27" name="Google Shape;27;p5"/>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700"/>
              <a:buNone/>
              <a:defRPr sz="370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pic>
        <p:nvPicPr>
          <p:cNvPr id="30" name="Google Shape;30;p6"/>
          <p:cNvPicPr preferRelativeResize="0"/>
          <p:nvPr/>
        </p:nvPicPr>
        <p:blipFill rotWithShape="1">
          <a:blip r:embed="rId2">
            <a:alphaModFix/>
          </a:blip>
          <a:srcRect b="46165" l="2723" r="1720" t="46158"/>
          <a:stretch/>
        </p:blipFill>
        <p:spPr>
          <a:xfrm>
            <a:off x="615600" y="4858225"/>
            <a:ext cx="7912800" cy="3369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4493000" y="1005013"/>
            <a:ext cx="2809500" cy="1820100"/>
          </a:xfrm>
          <a:prstGeom prst="rect">
            <a:avLst/>
          </a:prstGeom>
        </p:spPr>
        <p:txBody>
          <a:bodyPr anchorCtr="0" anchor="b" bIns="91425" lIns="91425" spcFirstLastPara="1" rIns="91425" wrap="square" tIns="91425">
            <a:noAutofit/>
          </a:bodyPr>
          <a:lstStyle>
            <a:lvl1pPr lvl="0" rtl="0">
              <a:spcBef>
                <a:spcPts val="0"/>
              </a:spcBef>
              <a:spcAft>
                <a:spcPts val="0"/>
              </a:spcAft>
              <a:buSzPts val="3700"/>
              <a:buNone/>
              <a:defRPr sz="3700"/>
            </a:lvl1pPr>
            <a:lvl2pPr lvl="1" rtl="0">
              <a:spcBef>
                <a:spcPts val="0"/>
              </a:spcBef>
              <a:spcAft>
                <a:spcPts val="0"/>
              </a:spcAft>
              <a:buSzPts val="3700"/>
              <a:buNone/>
              <a:defRPr sz="3700"/>
            </a:lvl2pPr>
            <a:lvl3pPr lvl="2" rtl="0">
              <a:spcBef>
                <a:spcPts val="0"/>
              </a:spcBef>
              <a:spcAft>
                <a:spcPts val="0"/>
              </a:spcAft>
              <a:buSzPts val="3700"/>
              <a:buNone/>
              <a:defRPr sz="3700"/>
            </a:lvl3pPr>
            <a:lvl4pPr lvl="3" rtl="0">
              <a:spcBef>
                <a:spcPts val="0"/>
              </a:spcBef>
              <a:spcAft>
                <a:spcPts val="0"/>
              </a:spcAft>
              <a:buSzPts val="3700"/>
              <a:buNone/>
              <a:defRPr sz="3700"/>
            </a:lvl4pPr>
            <a:lvl5pPr lvl="4" rtl="0">
              <a:spcBef>
                <a:spcPts val="0"/>
              </a:spcBef>
              <a:spcAft>
                <a:spcPts val="0"/>
              </a:spcAft>
              <a:buSzPts val="3700"/>
              <a:buNone/>
              <a:defRPr sz="3700"/>
            </a:lvl5pPr>
            <a:lvl6pPr lvl="5" rtl="0">
              <a:spcBef>
                <a:spcPts val="0"/>
              </a:spcBef>
              <a:spcAft>
                <a:spcPts val="0"/>
              </a:spcAft>
              <a:buSzPts val="3700"/>
              <a:buNone/>
              <a:defRPr sz="3700"/>
            </a:lvl6pPr>
            <a:lvl7pPr lvl="6" rtl="0">
              <a:spcBef>
                <a:spcPts val="0"/>
              </a:spcBef>
              <a:spcAft>
                <a:spcPts val="0"/>
              </a:spcAft>
              <a:buSzPts val="3700"/>
              <a:buNone/>
              <a:defRPr sz="3700"/>
            </a:lvl7pPr>
            <a:lvl8pPr lvl="7" rtl="0">
              <a:spcBef>
                <a:spcPts val="0"/>
              </a:spcBef>
              <a:spcAft>
                <a:spcPts val="0"/>
              </a:spcAft>
              <a:buSzPts val="3700"/>
              <a:buNone/>
              <a:defRPr sz="3700"/>
            </a:lvl8pPr>
            <a:lvl9pPr lvl="8" rtl="0">
              <a:spcBef>
                <a:spcPts val="0"/>
              </a:spcBef>
              <a:spcAft>
                <a:spcPts val="0"/>
              </a:spcAft>
              <a:buSzPts val="3700"/>
              <a:buNone/>
              <a:defRPr sz="3700"/>
            </a:lvl9pPr>
          </a:lstStyle>
          <a:p/>
        </p:txBody>
      </p:sp>
      <p:sp>
        <p:nvSpPr>
          <p:cNvPr id="33" name="Google Shape;33;p7"/>
          <p:cNvSpPr txBox="1"/>
          <p:nvPr>
            <p:ph idx="1" type="subTitle"/>
          </p:nvPr>
        </p:nvSpPr>
        <p:spPr>
          <a:xfrm>
            <a:off x="4493000" y="2825125"/>
            <a:ext cx="3820200" cy="12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34" name="Google Shape;34;p7"/>
          <p:cNvSpPr/>
          <p:nvPr>
            <p:ph idx="2" type="pic"/>
          </p:nvPr>
        </p:nvSpPr>
        <p:spPr>
          <a:xfrm>
            <a:off x="941825" y="743225"/>
            <a:ext cx="2637600" cy="3657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790575" y="1401300"/>
            <a:ext cx="3640200" cy="2340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p:nvPr>
            <p:ph idx="2" type="pic"/>
          </p:nvPr>
        </p:nvSpPr>
        <p:spPr>
          <a:xfrm>
            <a:off x="941825" y="743225"/>
            <a:ext cx="2637600" cy="3657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713225" y="1336463"/>
            <a:ext cx="4365300" cy="9702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713225" y="2241938"/>
            <a:ext cx="4365300" cy="156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p:nvPr>
            <p:ph idx="2" type="pic"/>
          </p:nvPr>
        </p:nvSpPr>
        <p:spPr>
          <a:xfrm>
            <a:off x="5556975" y="743238"/>
            <a:ext cx="2637600" cy="3657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p:nvPr>
            <p:ph idx="2" type="pic"/>
          </p:nvPr>
        </p:nvSpPr>
        <p:spPr>
          <a:xfrm>
            <a:off x="0" y="0"/>
            <a:ext cx="9144000" cy="5143500"/>
          </a:xfrm>
          <a:prstGeom prst="rect">
            <a:avLst/>
          </a:prstGeom>
          <a:noFill/>
          <a:ln>
            <a:noFill/>
          </a:ln>
        </p:spPr>
      </p:sp>
      <p:sp>
        <p:nvSpPr>
          <p:cNvPr id="44" name="Google Shape;44;p10"/>
          <p:cNvSpPr txBox="1"/>
          <p:nvPr>
            <p:ph type="title"/>
          </p:nvPr>
        </p:nvSpPr>
        <p:spPr>
          <a:xfrm>
            <a:off x="713225" y="445025"/>
            <a:ext cx="7717500" cy="686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700"/>
              <a:buNone/>
              <a:defRPr sz="37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6250" y="445025"/>
            <a:ext cx="77115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1pPr>
            <a:lvl2pPr lvl="1">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2pPr>
            <a:lvl3pPr lvl="2">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3pPr>
            <a:lvl4pPr lvl="3">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4pPr>
            <a:lvl5pPr lvl="4">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5pPr>
            <a:lvl6pPr lvl="5">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6pPr>
            <a:lvl7pPr lvl="6">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7pPr>
            <a:lvl8pPr lvl="7">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8pPr>
            <a:lvl9pPr lvl="8">
              <a:lnSpc>
                <a:spcPct val="100000"/>
              </a:lnSpc>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9pPr>
          </a:lstStyle>
          <a:p/>
        </p:txBody>
      </p:sp>
      <p:sp>
        <p:nvSpPr>
          <p:cNvPr id="7" name="Google Shape;7;p1"/>
          <p:cNvSpPr txBox="1"/>
          <p:nvPr>
            <p:ph idx="1" type="body"/>
          </p:nvPr>
        </p:nvSpPr>
        <p:spPr>
          <a:xfrm>
            <a:off x="716250" y="1152475"/>
            <a:ext cx="7711500" cy="3416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1pPr>
            <a:lvl2pPr indent="-323850" lvl="1" marL="9144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2pPr>
            <a:lvl3pPr indent="-323850" lvl="2" marL="13716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3pPr>
            <a:lvl4pPr indent="-323850" lvl="3" marL="18288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4pPr>
            <a:lvl5pPr indent="-323850" lvl="4" marL="22860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5pPr>
            <a:lvl6pPr indent="-323850" lvl="5" marL="27432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6pPr>
            <a:lvl7pPr indent="-323850" lvl="6" marL="32004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7pPr>
            <a:lvl8pPr indent="-323850" lvl="7" marL="36576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8pPr>
            <a:lvl9pPr indent="-323850" lvl="8" marL="4114800">
              <a:lnSpc>
                <a:spcPct val="100000"/>
              </a:lnSpc>
              <a:spcBef>
                <a:spcPts val="0"/>
              </a:spcBef>
              <a:spcAft>
                <a:spcPts val="0"/>
              </a:spcAft>
              <a:buClr>
                <a:schemeClr val="dk1"/>
              </a:buClr>
              <a:buSzPts val="1500"/>
              <a:buFont typeface="Archivo"/>
              <a:buChar char="■"/>
              <a:defRPr sz="15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kaggle.com/datasets/rounakbanik/the-movies-dataset/data" TargetMode="External"/><Relationship Id="rId4" Type="http://schemas.openxmlformats.org/officeDocument/2006/relationships/image" Target="../media/image7.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0.jp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0.jp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0.jp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7"/>
          <p:cNvPicPr preferRelativeResize="0"/>
          <p:nvPr>
            <p:ph idx="2" type="pic"/>
          </p:nvPr>
        </p:nvPicPr>
        <p:blipFill rotWithShape="1">
          <a:blip r:embed="rId3">
            <a:alphaModFix/>
          </a:blip>
          <a:srcRect b="29528" l="0" r="0" t="29528"/>
          <a:stretch/>
        </p:blipFill>
        <p:spPr>
          <a:xfrm>
            <a:off x="2896525" y="2899261"/>
            <a:ext cx="1981200" cy="1141500"/>
          </a:xfrm>
          <a:prstGeom prst="rect">
            <a:avLst/>
          </a:prstGeom>
        </p:spPr>
      </p:pic>
      <p:pic>
        <p:nvPicPr>
          <p:cNvPr id="225" name="Google Shape;225;p37"/>
          <p:cNvPicPr preferRelativeResize="0"/>
          <p:nvPr>
            <p:ph idx="3" type="pic"/>
          </p:nvPr>
        </p:nvPicPr>
        <p:blipFill rotWithShape="1">
          <a:blip r:embed="rId4">
            <a:alphaModFix/>
          </a:blip>
          <a:srcRect b="3951" l="0" r="0" t="3951"/>
          <a:stretch/>
        </p:blipFill>
        <p:spPr>
          <a:xfrm>
            <a:off x="6858883" y="2899261"/>
            <a:ext cx="1981200" cy="1141500"/>
          </a:xfrm>
          <a:prstGeom prst="rect">
            <a:avLst/>
          </a:prstGeom>
        </p:spPr>
      </p:pic>
      <p:pic>
        <p:nvPicPr>
          <p:cNvPr id="226" name="Google Shape;226;p37"/>
          <p:cNvPicPr preferRelativeResize="0"/>
          <p:nvPr>
            <p:ph idx="4" type="pic"/>
          </p:nvPr>
        </p:nvPicPr>
        <p:blipFill rotWithShape="1">
          <a:blip r:embed="rId5">
            <a:alphaModFix/>
          </a:blip>
          <a:srcRect b="29528" l="0" r="0" t="29528"/>
          <a:stretch/>
        </p:blipFill>
        <p:spPr>
          <a:xfrm>
            <a:off x="4877704" y="2899261"/>
            <a:ext cx="1981200" cy="1141500"/>
          </a:xfrm>
          <a:prstGeom prst="rect">
            <a:avLst/>
          </a:prstGeom>
        </p:spPr>
      </p:pic>
      <p:sp>
        <p:nvSpPr>
          <p:cNvPr id="227" name="Google Shape;227;p37"/>
          <p:cNvSpPr txBox="1"/>
          <p:nvPr>
            <p:ph type="ctrTitle"/>
          </p:nvPr>
        </p:nvSpPr>
        <p:spPr>
          <a:xfrm>
            <a:off x="2602251" y="446900"/>
            <a:ext cx="5190000" cy="141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MovieLens Big Data Analysis for A Movie Recommendation System</a:t>
            </a:r>
            <a:endParaRPr sz="7200"/>
          </a:p>
        </p:txBody>
      </p:sp>
      <p:sp>
        <p:nvSpPr>
          <p:cNvPr id="228" name="Google Shape;228;p37"/>
          <p:cNvSpPr txBox="1"/>
          <p:nvPr>
            <p:ph idx="1" type="subTitle"/>
          </p:nvPr>
        </p:nvSpPr>
        <p:spPr>
          <a:xfrm>
            <a:off x="2926821" y="1781339"/>
            <a:ext cx="4137000" cy="3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228: Big Data Technologies</a:t>
            </a:r>
            <a:endParaRPr/>
          </a:p>
          <a:p>
            <a:pPr indent="0" lvl="0" marL="0" rtl="0" algn="l">
              <a:spcBef>
                <a:spcPts val="0"/>
              </a:spcBef>
              <a:spcAft>
                <a:spcPts val="0"/>
              </a:spcAft>
              <a:buNone/>
            </a:pPr>
            <a:r>
              <a:t/>
            </a:r>
            <a:endParaRPr/>
          </a:p>
        </p:txBody>
      </p:sp>
      <p:grpSp>
        <p:nvGrpSpPr>
          <p:cNvPr id="229" name="Google Shape;229;p37"/>
          <p:cNvGrpSpPr/>
          <p:nvPr/>
        </p:nvGrpSpPr>
        <p:grpSpPr>
          <a:xfrm>
            <a:off x="2896507" y="2689581"/>
            <a:ext cx="5943304" cy="1568599"/>
            <a:chOff x="615600" y="2766800"/>
            <a:chExt cx="7912800" cy="2226226"/>
          </a:xfrm>
        </p:grpSpPr>
        <p:pic>
          <p:nvPicPr>
            <p:cNvPr id="230" name="Google Shape;230;p37"/>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231" name="Google Shape;231;p37"/>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
        <p:nvSpPr>
          <p:cNvPr id="232" name="Google Shape;232;p37"/>
          <p:cNvSpPr txBox="1"/>
          <p:nvPr/>
        </p:nvSpPr>
        <p:spPr>
          <a:xfrm>
            <a:off x="260575" y="1167900"/>
            <a:ext cx="2064600" cy="3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rchivo"/>
                <a:ea typeface="Archivo"/>
                <a:cs typeface="Archivo"/>
                <a:sym typeface="Archivo"/>
              </a:rPr>
              <a:t>Presented by Group3:</a:t>
            </a:r>
            <a:endParaRPr sz="1500">
              <a:solidFill>
                <a:schemeClr val="dk1"/>
              </a:solidFill>
              <a:latin typeface="Archivo"/>
              <a:ea typeface="Archivo"/>
              <a:cs typeface="Archivo"/>
              <a:sym typeface="Archivo"/>
            </a:endParaRPr>
          </a:p>
          <a:p>
            <a:pPr indent="0" lvl="0" marL="0" rtl="0" algn="l">
              <a:spcBef>
                <a:spcPts val="0"/>
              </a:spcBef>
              <a:spcAft>
                <a:spcPts val="0"/>
              </a:spcAft>
              <a:buNone/>
            </a:pPr>
            <a:r>
              <a:t/>
            </a:r>
            <a:endParaRPr sz="1500">
              <a:solidFill>
                <a:schemeClr val="dk1"/>
              </a:solidFill>
              <a:latin typeface="Archivo"/>
              <a:ea typeface="Archivo"/>
              <a:cs typeface="Archivo"/>
              <a:sym typeface="Archivo"/>
            </a:endParaRPr>
          </a:p>
          <a:p>
            <a:pPr indent="-323850" lvl="0" marL="457200" rtl="0" algn="l">
              <a:spcBef>
                <a:spcPts val="0"/>
              </a:spcBef>
              <a:spcAft>
                <a:spcPts val="0"/>
              </a:spcAft>
              <a:buClr>
                <a:schemeClr val="dk1"/>
              </a:buClr>
              <a:buSzPts val="1500"/>
              <a:buFont typeface="Archivo"/>
              <a:buChar char="★"/>
            </a:pPr>
            <a:r>
              <a:rPr lang="en" sz="1500">
                <a:solidFill>
                  <a:schemeClr val="dk1"/>
                </a:solidFill>
                <a:latin typeface="Archivo"/>
                <a:ea typeface="Archivo"/>
                <a:cs typeface="Archivo"/>
                <a:sym typeface="Archivo"/>
              </a:rPr>
              <a:t>Angel Ren</a:t>
            </a:r>
            <a:endParaRPr sz="1500">
              <a:solidFill>
                <a:schemeClr val="dk1"/>
              </a:solidFill>
              <a:latin typeface="Archivo"/>
              <a:ea typeface="Archivo"/>
              <a:cs typeface="Archivo"/>
              <a:sym typeface="Archivo"/>
            </a:endParaRPr>
          </a:p>
          <a:p>
            <a:pPr indent="0" lvl="0" marL="457200" rtl="0" algn="l">
              <a:spcBef>
                <a:spcPts val="0"/>
              </a:spcBef>
              <a:spcAft>
                <a:spcPts val="0"/>
              </a:spcAft>
              <a:buNone/>
            </a:pPr>
            <a:r>
              <a:t/>
            </a:r>
            <a:endParaRPr sz="1500">
              <a:solidFill>
                <a:schemeClr val="dk1"/>
              </a:solidFill>
              <a:latin typeface="Archivo"/>
              <a:ea typeface="Archivo"/>
              <a:cs typeface="Archivo"/>
              <a:sym typeface="Archivo"/>
            </a:endParaRPr>
          </a:p>
          <a:p>
            <a:pPr indent="-323850" lvl="0" marL="457200" rtl="0" algn="l">
              <a:spcBef>
                <a:spcPts val="0"/>
              </a:spcBef>
              <a:spcAft>
                <a:spcPts val="0"/>
              </a:spcAft>
              <a:buClr>
                <a:schemeClr val="dk1"/>
              </a:buClr>
              <a:buSzPts val="1500"/>
              <a:buFont typeface="Archivo"/>
              <a:buChar char="★"/>
            </a:pPr>
            <a:r>
              <a:rPr lang="en" sz="1500">
                <a:solidFill>
                  <a:schemeClr val="dk1"/>
                </a:solidFill>
                <a:latin typeface="Archivo"/>
                <a:ea typeface="Archivo"/>
                <a:cs typeface="Archivo"/>
                <a:sym typeface="Archivo"/>
              </a:rPr>
              <a:t>Bhavika Prasannakumar</a:t>
            </a:r>
            <a:endParaRPr sz="1500">
              <a:solidFill>
                <a:schemeClr val="dk1"/>
              </a:solidFill>
              <a:latin typeface="Archivo"/>
              <a:ea typeface="Archivo"/>
              <a:cs typeface="Archivo"/>
              <a:sym typeface="Archivo"/>
            </a:endParaRPr>
          </a:p>
          <a:p>
            <a:pPr indent="0" lvl="0" marL="457200" rtl="0" algn="l">
              <a:spcBef>
                <a:spcPts val="0"/>
              </a:spcBef>
              <a:spcAft>
                <a:spcPts val="0"/>
              </a:spcAft>
              <a:buNone/>
            </a:pPr>
            <a:r>
              <a:t/>
            </a:r>
            <a:endParaRPr sz="1500">
              <a:solidFill>
                <a:schemeClr val="dk1"/>
              </a:solidFill>
              <a:latin typeface="Archivo"/>
              <a:ea typeface="Archivo"/>
              <a:cs typeface="Archivo"/>
              <a:sym typeface="Archivo"/>
            </a:endParaRPr>
          </a:p>
          <a:p>
            <a:pPr indent="-323850" lvl="0" marL="457200" rtl="0" algn="l">
              <a:spcBef>
                <a:spcPts val="0"/>
              </a:spcBef>
              <a:spcAft>
                <a:spcPts val="0"/>
              </a:spcAft>
              <a:buClr>
                <a:schemeClr val="dk1"/>
              </a:buClr>
              <a:buSzPts val="1500"/>
              <a:buFont typeface="Archivo"/>
              <a:buChar char="★"/>
            </a:pPr>
            <a:r>
              <a:rPr lang="en" sz="1500">
                <a:solidFill>
                  <a:schemeClr val="dk1"/>
                </a:solidFill>
                <a:latin typeface="Archivo"/>
                <a:ea typeface="Archivo"/>
                <a:cs typeface="Archivo"/>
                <a:sym typeface="Archivo"/>
              </a:rPr>
              <a:t>Chinmaya Gayathri</a:t>
            </a:r>
            <a:endParaRPr sz="1500">
              <a:solidFill>
                <a:schemeClr val="dk1"/>
              </a:solidFill>
              <a:latin typeface="Archivo"/>
              <a:ea typeface="Archivo"/>
              <a:cs typeface="Archivo"/>
              <a:sym typeface="Archivo"/>
            </a:endParaRPr>
          </a:p>
          <a:p>
            <a:pPr indent="0" lvl="0" marL="457200" rtl="0" algn="l">
              <a:spcBef>
                <a:spcPts val="0"/>
              </a:spcBef>
              <a:spcAft>
                <a:spcPts val="0"/>
              </a:spcAft>
              <a:buNone/>
            </a:pPr>
            <a:r>
              <a:t/>
            </a:r>
            <a:endParaRPr sz="1500">
              <a:solidFill>
                <a:schemeClr val="dk1"/>
              </a:solidFill>
              <a:latin typeface="Archivo"/>
              <a:ea typeface="Archivo"/>
              <a:cs typeface="Archivo"/>
              <a:sym typeface="Archivo"/>
            </a:endParaRPr>
          </a:p>
          <a:p>
            <a:pPr indent="-323850" lvl="0" marL="457200" rtl="0" algn="l">
              <a:spcBef>
                <a:spcPts val="0"/>
              </a:spcBef>
              <a:spcAft>
                <a:spcPts val="0"/>
              </a:spcAft>
              <a:buClr>
                <a:schemeClr val="dk1"/>
              </a:buClr>
              <a:buSzPts val="1500"/>
              <a:buFont typeface="Archivo"/>
              <a:buChar char="★"/>
            </a:pPr>
            <a:r>
              <a:rPr lang="en" sz="1500">
                <a:solidFill>
                  <a:schemeClr val="dk1"/>
                </a:solidFill>
                <a:latin typeface="Archivo"/>
                <a:ea typeface="Archivo"/>
                <a:cs typeface="Archivo"/>
                <a:sym typeface="Archivo"/>
              </a:rPr>
              <a:t>Liya Li</a:t>
            </a:r>
            <a:endParaRPr sz="1500">
              <a:solidFill>
                <a:schemeClr val="dk1"/>
              </a:solidFill>
              <a:latin typeface="Archivo"/>
              <a:ea typeface="Archivo"/>
              <a:cs typeface="Archivo"/>
              <a:sym typeface="Archivo"/>
            </a:endParaRPr>
          </a:p>
          <a:p>
            <a:pPr indent="0" lvl="0" marL="457200" rtl="0" algn="l">
              <a:spcBef>
                <a:spcPts val="0"/>
              </a:spcBef>
              <a:spcAft>
                <a:spcPts val="0"/>
              </a:spcAft>
              <a:buNone/>
            </a:pPr>
            <a:r>
              <a:t/>
            </a:r>
            <a:endParaRPr sz="1500">
              <a:solidFill>
                <a:schemeClr val="dk1"/>
              </a:solidFill>
              <a:latin typeface="Archivo"/>
              <a:ea typeface="Archivo"/>
              <a:cs typeface="Archivo"/>
              <a:sym typeface="Archivo"/>
            </a:endParaRPr>
          </a:p>
          <a:p>
            <a:pPr indent="-323850" lvl="0" marL="457200" rtl="0" algn="l">
              <a:spcBef>
                <a:spcPts val="0"/>
              </a:spcBef>
              <a:spcAft>
                <a:spcPts val="0"/>
              </a:spcAft>
              <a:buClr>
                <a:schemeClr val="dk1"/>
              </a:buClr>
              <a:buSzPts val="1500"/>
              <a:buFont typeface="Archivo"/>
              <a:buChar char="★"/>
            </a:pPr>
            <a:r>
              <a:rPr lang="en" sz="1500">
                <a:solidFill>
                  <a:schemeClr val="dk1"/>
                </a:solidFill>
                <a:latin typeface="Archivo"/>
                <a:ea typeface="Archivo"/>
                <a:cs typeface="Archivo"/>
                <a:sym typeface="Archivo"/>
              </a:rPr>
              <a:t>Sai Srivathsav Aripirala</a:t>
            </a:r>
            <a:endParaRPr sz="1500">
              <a:solidFill>
                <a:schemeClr val="dk1"/>
              </a:solidFill>
              <a:latin typeface="Archivo"/>
              <a:ea typeface="Archivo"/>
              <a:cs typeface="Archivo"/>
              <a:sym typeface="Archi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SOURCES</a:t>
            </a:r>
            <a:endParaRPr/>
          </a:p>
        </p:txBody>
      </p:sp>
      <p:sp>
        <p:nvSpPr>
          <p:cNvPr id="312" name="Google Shape;312;p46"/>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313" name="Google Shape;313;p46"/>
          <p:cNvPicPr preferRelativeResize="0"/>
          <p:nvPr>
            <p:ph idx="3" type="pic"/>
          </p:nvPr>
        </p:nvPicPr>
        <p:blipFill rotWithShape="1">
          <a:blip r:embed="rId3">
            <a:alphaModFix/>
          </a:blip>
          <a:srcRect b="3917" l="0" r="0" t="3917"/>
          <a:stretch/>
        </p:blipFill>
        <p:spPr>
          <a:xfrm>
            <a:off x="615600" y="3064475"/>
            <a:ext cx="2637600" cy="1620300"/>
          </a:xfrm>
          <a:prstGeom prst="rect">
            <a:avLst/>
          </a:prstGeom>
        </p:spPr>
      </p:pic>
      <p:pic>
        <p:nvPicPr>
          <p:cNvPr id="314" name="Google Shape;314;p46"/>
          <p:cNvPicPr preferRelativeResize="0"/>
          <p:nvPr>
            <p:ph idx="4" type="pic"/>
          </p:nvPr>
        </p:nvPicPr>
        <p:blipFill rotWithShape="1">
          <a:blip r:embed="rId4">
            <a:alphaModFix/>
          </a:blip>
          <a:srcRect b="14080" l="0" r="0" t="44915"/>
          <a:stretch/>
        </p:blipFill>
        <p:spPr>
          <a:xfrm>
            <a:off x="5890800" y="3064475"/>
            <a:ext cx="2637600" cy="1620300"/>
          </a:xfrm>
          <a:prstGeom prst="rect">
            <a:avLst/>
          </a:prstGeom>
        </p:spPr>
      </p:pic>
      <p:pic>
        <p:nvPicPr>
          <p:cNvPr id="315" name="Google Shape;315;p46"/>
          <p:cNvPicPr preferRelativeResize="0"/>
          <p:nvPr>
            <p:ph idx="5" type="pic"/>
          </p:nvPr>
        </p:nvPicPr>
        <p:blipFill rotWithShape="1">
          <a:blip r:embed="rId5">
            <a:alphaModFix/>
          </a:blip>
          <a:srcRect b="3917" l="0" r="0" t="3917"/>
          <a:stretch/>
        </p:blipFill>
        <p:spPr>
          <a:xfrm>
            <a:off x="3253200" y="3064475"/>
            <a:ext cx="2637600" cy="1620300"/>
          </a:xfrm>
          <a:prstGeom prst="rect">
            <a:avLst/>
          </a:prstGeom>
        </p:spPr>
      </p:pic>
      <p:grpSp>
        <p:nvGrpSpPr>
          <p:cNvPr id="316" name="Google Shape;316;p46"/>
          <p:cNvGrpSpPr/>
          <p:nvPr/>
        </p:nvGrpSpPr>
        <p:grpSpPr>
          <a:xfrm>
            <a:off x="615600" y="2766800"/>
            <a:ext cx="7912800" cy="2226226"/>
            <a:chOff x="615600" y="2766800"/>
            <a:chExt cx="7912800" cy="2226226"/>
          </a:xfrm>
        </p:grpSpPr>
        <p:pic>
          <p:nvPicPr>
            <p:cNvPr id="317" name="Google Shape;317;p46"/>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318" name="Google Shape;318;p46"/>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713225" y="1704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Movies Dataset - MovieLens</a:t>
            </a:r>
            <a:endParaRPr/>
          </a:p>
        </p:txBody>
      </p:sp>
      <p:sp>
        <p:nvSpPr>
          <p:cNvPr id="324" name="Google Shape;324;p47"/>
          <p:cNvSpPr txBox="1"/>
          <p:nvPr>
            <p:ph idx="1" type="body"/>
          </p:nvPr>
        </p:nvSpPr>
        <p:spPr>
          <a:xfrm>
            <a:off x="369725" y="713250"/>
            <a:ext cx="8061000" cy="4149000"/>
          </a:xfrm>
          <a:prstGeom prst="rect">
            <a:avLst/>
          </a:prstGeom>
        </p:spPr>
        <p:txBody>
          <a:bodyPr anchorCtr="0" anchor="t" bIns="91425" lIns="91425" spcFirstLastPara="1" rIns="91425" wrap="square" tIns="91425">
            <a:noAutofit/>
          </a:bodyPr>
          <a:lstStyle/>
          <a:p>
            <a:pPr indent="-228600" lvl="0" marL="457200" rtl="0" algn="ctr">
              <a:lnSpc>
                <a:spcPct val="115000"/>
              </a:lnSpc>
              <a:spcBef>
                <a:spcPts val="1500"/>
              </a:spcBef>
              <a:spcAft>
                <a:spcPts val="0"/>
              </a:spcAft>
              <a:buClr>
                <a:schemeClr val="dk1"/>
              </a:buClr>
              <a:buSzPts val="1200"/>
              <a:buFont typeface="Archivo"/>
              <a:buNone/>
            </a:pPr>
            <a:r>
              <a:rPr lang="en" sz="1200" u="sng">
                <a:solidFill>
                  <a:schemeClr val="hlink"/>
                </a:solidFill>
                <a:hlinkClick r:id="rId3"/>
              </a:rPr>
              <a:t>https://www.kaggle.com/datasets/rounakbanik/the-movies-dataset/data</a:t>
            </a:r>
            <a:endParaRPr sz="1200"/>
          </a:p>
          <a:p>
            <a:pPr indent="-228600" lvl="0" marL="457200" rtl="0" algn="ctr">
              <a:lnSpc>
                <a:spcPct val="115000"/>
              </a:lnSpc>
              <a:spcBef>
                <a:spcPts val="0"/>
              </a:spcBef>
              <a:spcAft>
                <a:spcPts val="0"/>
              </a:spcAft>
              <a:buClr>
                <a:srgbClr val="374151"/>
              </a:buClr>
              <a:buSzPts val="1200"/>
              <a:buFont typeface="Roboto"/>
              <a:buNone/>
            </a:pPr>
            <a:r>
              <a:t/>
            </a:r>
            <a:endParaRPr sz="1200"/>
          </a:p>
          <a:p>
            <a:pPr indent="-304800" lvl="1" marL="914400" rtl="0" algn="l">
              <a:lnSpc>
                <a:spcPct val="115000"/>
              </a:lnSpc>
              <a:spcBef>
                <a:spcPts val="0"/>
              </a:spcBef>
              <a:spcAft>
                <a:spcPts val="0"/>
              </a:spcAft>
              <a:buClr>
                <a:schemeClr val="dk1"/>
              </a:buClr>
              <a:buSzPts val="1200"/>
              <a:buFont typeface="Archivo"/>
              <a:buChar char="●"/>
            </a:pPr>
            <a:r>
              <a:rPr lang="en" sz="1200"/>
              <a:t>Total of 7 csv files containing metadata and all other information for 45,000 movies listed in the Full MovieLens dataset. The main ones we are using for this project are movies_metadata.csv and ratings_small.csv based on the sources we have (GPU, RAM, etc).</a:t>
            </a:r>
            <a:endParaRPr sz="1200"/>
          </a:p>
          <a:p>
            <a:pPr indent="-304800" lvl="1" marL="914400" rtl="0" algn="l">
              <a:lnSpc>
                <a:spcPct val="115000"/>
              </a:lnSpc>
              <a:spcBef>
                <a:spcPts val="0"/>
              </a:spcBef>
              <a:spcAft>
                <a:spcPts val="0"/>
              </a:spcAft>
              <a:buClr>
                <a:schemeClr val="dk1"/>
              </a:buClr>
              <a:buSzPts val="1200"/>
              <a:buFont typeface="Archivo"/>
              <a:buChar char="●"/>
            </a:pPr>
            <a:r>
              <a:rPr lang="en" sz="1200"/>
              <a:t>Latest movie release time is July 2017 in this dataset. </a:t>
            </a:r>
            <a:endParaRPr sz="1200"/>
          </a:p>
          <a:p>
            <a:pPr indent="-304800" lvl="1" marL="914400" rtl="0" algn="l">
              <a:lnSpc>
                <a:spcPct val="115000"/>
              </a:lnSpc>
              <a:spcBef>
                <a:spcPts val="0"/>
              </a:spcBef>
              <a:spcAft>
                <a:spcPts val="0"/>
              </a:spcAft>
              <a:buClr>
                <a:schemeClr val="dk1"/>
              </a:buClr>
              <a:buSzPts val="1200"/>
              <a:buFont typeface="Archivo"/>
              <a:buChar char="●"/>
            </a:pPr>
            <a:r>
              <a:rPr lang="en" sz="1200"/>
              <a:t>There are about 26 million ratings from 270k users on a scale of 1-5.</a:t>
            </a:r>
            <a:endParaRPr sz="1200"/>
          </a:p>
          <a:p>
            <a:pPr indent="0" lvl="0" marL="0" rtl="0" algn="l">
              <a:lnSpc>
                <a:spcPct val="115000"/>
              </a:lnSpc>
              <a:spcBef>
                <a:spcPts val="1500"/>
              </a:spcBef>
              <a:spcAft>
                <a:spcPts val="0"/>
              </a:spcAft>
              <a:buNone/>
            </a:pPr>
            <a:r>
              <a:rPr lang="en" sz="1200"/>
              <a:t>	</a:t>
            </a:r>
            <a:endParaRPr sz="1200"/>
          </a:p>
          <a:p>
            <a:pPr indent="-304800" lvl="1" marL="914400" rtl="0" algn="l">
              <a:lnSpc>
                <a:spcPct val="115000"/>
              </a:lnSpc>
              <a:spcBef>
                <a:spcPts val="1500"/>
              </a:spcBef>
              <a:spcAft>
                <a:spcPts val="0"/>
              </a:spcAft>
              <a:buClr>
                <a:srgbClr val="374151"/>
              </a:buClr>
              <a:buSzPts val="1200"/>
              <a:buFont typeface="Roboto"/>
              <a:buChar char="●"/>
            </a:pPr>
            <a:r>
              <a:t/>
            </a:r>
            <a:endParaRPr sz="1200"/>
          </a:p>
          <a:p>
            <a:pPr indent="0" lvl="0" marL="0" rtl="0" algn="l">
              <a:lnSpc>
                <a:spcPct val="115000"/>
              </a:lnSpc>
              <a:spcBef>
                <a:spcPts val="1500"/>
              </a:spcBef>
              <a:spcAft>
                <a:spcPts val="0"/>
              </a:spcAft>
              <a:buNone/>
            </a:pPr>
            <a:r>
              <a:t/>
            </a:r>
            <a:endParaRPr sz="1200"/>
          </a:p>
          <a:p>
            <a:pPr indent="0" lvl="0" marL="0" rtl="0" algn="l">
              <a:spcBef>
                <a:spcPts val="1500"/>
              </a:spcBef>
              <a:spcAft>
                <a:spcPts val="1000"/>
              </a:spcAft>
              <a:buNone/>
            </a:pPr>
            <a:r>
              <a:t/>
            </a:r>
            <a:endParaRPr>
              <a:solidFill>
                <a:schemeClr val="dk1"/>
              </a:solidFill>
            </a:endParaRPr>
          </a:p>
        </p:txBody>
      </p:sp>
      <p:pic>
        <p:nvPicPr>
          <p:cNvPr id="325" name="Google Shape;325;p47"/>
          <p:cNvPicPr preferRelativeResize="0"/>
          <p:nvPr/>
        </p:nvPicPr>
        <p:blipFill rotWithShape="1">
          <a:blip r:embed="rId4">
            <a:alphaModFix/>
          </a:blip>
          <a:srcRect b="47594" l="0" r="0" t="0"/>
          <a:stretch/>
        </p:blipFill>
        <p:spPr>
          <a:xfrm>
            <a:off x="369725" y="3088999"/>
            <a:ext cx="4074249" cy="984050"/>
          </a:xfrm>
          <a:prstGeom prst="rect">
            <a:avLst/>
          </a:prstGeom>
          <a:noFill/>
          <a:ln>
            <a:noFill/>
          </a:ln>
        </p:spPr>
      </p:pic>
      <p:pic>
        <p:nvPicPr>
          <p:cNvPr id="326" name="Google Shape;326;p47"/>
          <p:cNvPicPr preferRelativeResize="0"/>
          <p:nvPr/>
        </p:nvPicPr>
        <p:blipFill>
          <a:blip r:embed="rId5">
            <a:alphaModFix/>
          </a:blip>
          <a:stretch>
            <a:fillRect/>
          </a:stretch>
        </p:blipFill>
        <p:spPr>
          <a:xfrm>
            <a:off x="4626900" y="2411950"/>
            <a:ext cx="4195575" cy="233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332" name="Google Shape;332;p48"/>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333" name="Google Shape;333;p48"/>
          <p:cNvPicPr preferRelativeResize="0"/>
          <p:nvPr>
            <p:ph idx="3" type="pic"/>
          </p:nvPr>
        </p:nvPicPr>
        <p:blipFill rotWithShape="1">
          <a:blip r:embed="rId3">
            <a:alphaModFix/>
          </a:blip>
          <a:srcRect b="3917" l="0" r="0" t="3917"/>
          <a:stretch/>
        </p:blipFill>
        <p:spPr>
          <a:xfrm>
            <a:off x="615600" y="3064475"/>
            <a:ext cx="2637600" cy="1620300"/>
          </a:xfrm>
          <a:prstGeom prst="rect">
            <a:avLst/>
          </a:prstGeom>
        </p:spPr>
      </p:pic>
      <p:pic>
        <p:nvPicPr>
          <p:cNvPr id="334" name="Google Shape;334;p48"/>
          <p:cNvPicPr preferRelativeResize="0"/>
          <p:nvPr>
            <p:ph idx="4" type="pic"/>
          </p:nvPr>
        </p:nvPicPr>
        <p:blipFill rotWithShape="1">
          <a:blip r:embed="rId4">
            <a:alphaModFix/>
          </a:blip>
          <a:srcRect b="14080" l="0" r="0" t="44915"/>
          <a:stretch/>
        </p:blipFill>
        <p:spPr>
          <a:xfrm>
            <a:off x="5890800" y="3064475"/>
            <a:ext cx="2637600" cy="1620300"/>
          </a:xfrm>
          <a:prstGeom prst="rect">
            <a:avLst/>
          </a:prstGeom>
        </p:spPr>
      </p:pic>
      <p:pic>
        <p:nvPicPr>
          <p:cNvPr id="335" name="Google Shape;335;p48"/>
          <p:cNvPicPr preferRelativeResize="0"/>
          <p:nvPr>
            <p:ph idx="5" type="pic"/>
          </p:nvPr>
        </p:nvPicPr>
        <p:blipFill rotWithShape="1">
          <a:blip r:embed="rId5">
            <a:alphaModFix/>
          </a:blip>
          <a:srcRect b="3917" l="0" r="0" t="3917"/>
          <a:stretch/>
        </p:blipFill>
        <p:spPr>
          <a:xfrm>
            <a:off x="3253200" y="3064475"/>
            <a:ext cx="2637600" cy="1620300"/>
          </a:xfrm>
          <a:prstGeom prst="rect">
            <a:avLst/>
          </a:prstGeom>
        </p:spPr>
      </p:pic>
      <p:grpSp>
        <p:nvGrpSpPr>
          <p:cNvPr id="336" name="Google Shape;336;p48"/>
          <p:cNvGrpSpPr/>
          <p:nvPr/>
        </p:nvGrpSpPr>
        <p:grpSpPr>
          <a:xfrm>
            <a:off x="615600" y="2766800"/>
            <a:ext cx="7912800" cy="2226226"/>
            <a:chOff x="615600" y="2766800"/>
            <a:chExt cx="7912800" cy="2226226"/>
          </a:xfrm>
        </p:grpSpPr>
        <p:pic>
          <p:nvPicPr>
            <p:cNvPr id="337" name="Google Shape;337;p48"/>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338" name="Google Shape;338;p48"/>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idx="2" type="subTitle"/>
          </p:nvPr>
        </p:nvSpPr>
        <p:spPr>
          <a:xfrm>
            <a:off x="104850" y="2301550"/>
            <a:ext cx="4805400" cy="22776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 sz="1200">
                <a:latin typeface="Roboto"/>
                <a:ea typeface="Roboto"/>
                <a:cs typeface="Roboto"/>
                <a:sym typeface="Roboto"/>
              </a:rPr>
              <a:t>Display_csv_info_spark </a:t>
            </a:r>
            <a:r>
              <a:rPr lang="en" sz="1200">
                <a:latin typeface="Roboto"/>
                <a:ea typeface="Roboto"/>
                <a:cs typeface="Roboto"/>
                <a:sym typeface="Roboto"/>
              </a:rPr>
              <a:t>kicks in the function of showing first 5 rows of the dataset, print dataframe dimension and all column names.</a:t>
            </a:r>
            <a:endParaRPr sz="1200">
              <a:latin typeface="Roboto"/>
              <a:ea typeface="Roboto"/>
              <a:cs typeface="Roboto"/>
              <a:sym typeface="Roboto"/>
            </a:endParaRPr>
          </a:p>
          <a:p>
            <a:pPr indent="0" lvl="0" marL="0" rtl="0" algn="l">
              <a:lnSpc>
                <a:spcPct val="115000"/>
              </a:lnSpc>
              <a:spcBef>
                <a:spcPts val="1500"/>
              </a:spcBef>
              <a:spcAft>
                <a:spcPts val="0"/>
              </a:spcAft>
              <a:buNone/>
            </a:pPr>
            <a:r>
              <a:rPr lang="en" sz="1200">
                <a:latin typeface="Roboto"/>
                <a:ea typeface="Roboto"/>
                <a:cs typeface="Roboto"/>
                <a:sym typeface="Roboto"/>
              </a:rPr>
              <a:t>Here’s the same output for the main dataset: </a:t>
            </a:r>
            <a:r>
              <a:rPr b="1" lang="en" sz="1200">
                <a:latin typeface="Roboto"/>
                <a:ea typeface="Roboto"/>
                <a:cs typeface="Roboto"/>
                <a:sym typeface="Roboto"/>
              </a:rPr>
              <a:t>movies_metadata.csv</a:t>
            </a:r>
            <a:r>
              <a:rPr lang="en"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1500"/>
              </a:spcBef>
              <a:spcAft>
                <a:spcPts val="0"/>
              </a:spcAft>
              <a:buSzPts val="1200"/>
              <a:buFont typeface="Roboto"/>
              <a:buChar char="-"/>
            </a:pPr>
            <a:r>
              <a:rPr lang="en" sz="1200">
                <a:latin typeface="Roboto"/>
                <a:ea typeface="Roboto"/>
                <a:cs typeface="Roboto"/>
                <a:sym typeface="Roboto"/>
              </a:rPr>
              <a:t>45572 rows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24 columns (title, revenue, release_Date, id etc)</a:t>
            </a:r>
            <a:endParaRPr sz="1200">
              <a:latin typeface="Roboto"/>
              <a:ea typeface="Roboto"/>
              <a:cs typeface="Roboto"/>
              <a:sym typeface="Roboto"/>
            </a:endParaRPr>
          </a:p>
          <a:p>
            <a:pPr indent="0" lvl="0" marL="0" rtl="0" algn="l">
              <a:lnSpc>
                <a:spcPct val="115000"/>
              </a:lnSpc>
              <a:spcBef>
                <a:spcPts val="1500"/>
              </a:spcBef>
              <a:spcAft>
                <a:spcPts val="1500"/>
              </a:spcAft>
              <a:buNone/>
            </a:pPr>
            <a:r>
              <a:rPr lang="en" sz="1200">
                <a:latin typeface="Roboto"/>
                <a:ea typeface="Roboto"/>
                <a:cs typeface="Roboto"/>
                <a:sym typeface="Roboto"/>
              </a:rPr>
              <a:t>Notice that each user can rate multiple movies so this dimension is not the final one for our exploration. Will explain more.</a:t>
            </a:r>
            <a:endParaRPr sz="1200">
              <a:latin typeface="Roboto"/>
              <a:ea typeface="Roboto"/>
              <a:cs typeface="Roboto"/>
              <a:sym typeface="Roboto"/>
            </a:endParaRPr>
          </a:p>
        </p:txBody>
      </p:sp>
      <p:pic>
        <p:nvPicPr>
          <p:cNvPr id="344" name="Google Shape;344;p49"/>
          <p:cNvPicPr preferRelativeResize="0"/>
          <p:nvPr/>
        </p:nvPicPr>
        <p:blipFill>
          <a:blip r:embed="rId3">
            <a:alphaModFix/>
          </a:blip>
          <a:stretch>
            <a:fillRect/>
          </a:stretch>
        </p:blipFill>
        <p:spPr>
          <a:xfrm>
            <a:off x="647400" y="193525"/>
            <a:ext cx="3720300" cy="1749925"/>
          </a:xfrm>
          <a:prstGeom prst="rect">
            <a:avLst/>
          </a:prstGeom>
          <a:noFill/>
          <a:ln>
            <a:noFill/>
          </a:ln>
        </p:spPr>
      </p:pic>
      <p:pic>
        <p:nvPicPr>
          <p:cNvPr id="345" name="Google Shape;345;p49"/>
          <p:cNvPicPr preferRelativeResize="0"/>
          <p:nvPr/>
        </p:nvPicPr>
        <p:blipFill>
          <a:blip r:embed="rId4">
            <a:alphaModFix/>
          </a:blip>
          <a:stretch>
            <a:fillRect/>
          </a:stretch>
        </p:blipFill>
        <p:spPr>
          <a:xfrm>
            <a:off x="5075400" y="83750"/>
            <a:ext cx="3442950" cy="4603251"/>
          </a:xfrm>
          <a:prstGeom prst="rect">
            <a:avLst/>
          </a:prstGeom>
          <a:noFill/>
          <a:ln>
            <a:noFill/>
          </a:ln>
        </p:spPr>
      </p:pic>
      <p:pic>
        <p:nvPicPr>
          <p:cNvPr id="346" name="Google Shape;346;p49"/>
          <p:cNvPicPr preferRelativeResize="0"/>
          <p:nvPr/>
        </p:nvPicPr>
        <p:blipFill>
          <a:blip r:embed="rId5">
            <a:alphaModFix/>
          </a:blip>
          <a:stretch>
            <a:fillRect/>
          </a:stretch>
        </p:blipFill>
        <p:spPr>
          <a:xfrm>
            <a:off x="6633274" y="2210782"/>
            <a:ext cx="2510726" cy="26822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idx="2" type="subTitle"/>
          </p:nvPr>
        </p:nvSpPr>
        <p:spPr>
          <a:xfrm>
            <a:off x="178625" y="230150"/>
            <a:ext cx="8875500" cy="46476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latin typeface="Roboto"/>
                <a:ea typeface="Roboto"/>
                <a:cs typeface="Roboto"/>
                <a:sym typeface="Roboto"/>
              </a:rPr>
              <a:t>The movie_metadata.csv comes in pretty clean already but we want to improve the quality a bit more. </a:t>
            </a:r>
            <a:endParaRPr sz="1200">
              <a:latin typeface="Roboto"/>
              <a:ea typeface="Roboto"/>
              <a:cs typeface="Roboto"/>
              <a:sym typeface="Roboto"/>
            </a:endParaRPr>
          </a:p>
          <a:p>
            <a:pPr indent="0" lvl="0" marL="0" rtl="0" algn="l">
              <a:lnSpc>
                <a:spcPct val="115000"/>
              </a:lnSpc>
              <a:spcBef>
                <a:spcPts val="1500"/>
              </a:spcBef>
              <a:spcAft>
                <a:spcPts val="0"/>
              </a:spcAft>
              <a:buNone/>
            </a:pPr>
            <a:r>
              <a:rPr lang="en" sz="1200">
                <a:latin typeface="Roboto"/>
                <a:ea typeface="Roboto"/>
                <a:cs typeface="Roboto"/>
                <a:sym typeface="Roboto"/>
              </a:rPr>
              <a:t>We merge it with the ratings.csv. </a:t>
            </a:r>
            <a:endParaRPr b="1" sz="1200">
              <a:solidFill>
                <a:srgbClr val="00FFFF"/>
              </a:solidFill>
              <a:latin typeface="Roboto"/>
              <a:ea typeface="Roboto"/>
              <a:cs typeface="Roboto"/>
              <a:sym typeface="Roboto"/>
            </a:endParaRPr>
          </a:p>
          <a:p>
            <a:pPr indent="-304800" lvl="0" marL="457200" rtl="0" algn="l">
              <a:lnSpc>
                <a:spcPct val="115000"/>
              </a:lnSpc>
              <a:spcBef>
                <a:spcPts val="1500"/>
              </a:spcBef>
              <a:spcAft>
                <a:spcPts val="0"/>
              </a:spcAft>
              <a:buSzPts val="1200"/>
              <a:buFont typeface="Roboto"/>
              <a:buChar char="-"/>
            </a:pPr>
            <a:r>
              <a:rPr b="1" lang="en" sz="1200">
                <a:solidFill>
                  <a:srgbClr val="00FFFF"/>
                </a:solidFill>
                <a:latin typeface="Roboto"/>
                <a:ea typeface="Roboto"/>
                <a:cs typeface="Roboto"/>
                <a:sym typeface="Roboto"/>
              </a:rPr>
              <a:t>Handle missing data </a:t>
            </a:r>
            <a:r>
              <a:rPr lang="en" sz="1200">
                <a:latin typeface="Roboto"/>
                <a:ea typeface="Roboto"/>
                <a:cs typeface="Roboto"/>
                <a:sym typeface="Roboto"/>
              </a:rPr>
              <a:t>—&gt; drop all N/A data and result in (30, 757109). </a:t>
            </a:r>
            <a:endParaRPr b="1" sz="1200">
              <a:solidFill>
                <a:srgbClr val="00FFFF"/>
              </a:solidFill>
              <a:latin typeface="Roboto"/>
              <a:ea typeface="Roboto"/>
              <a:cs typeface="Roboto"/>
              <a:sym typeface="Roboto"/>
            </a:endParaRPr>
          </a:p>
          <a:p>
            <a:pPr indent="0" lvl="0" marL="0" rtl="0" algn="l">
              <a:lnSpc>
                <a:spcPct val="115000"/>
              </a:lnSpc>
              <a:spcBef>
                <a:spcPts val="1500"/>
              </a:spcBef>
              <a:spcAft>
                <a:spcPts val="0"/>
              </a:spcAft>
              <a:buNone/>
            </a:pPr>
            <a:r>
              <a:t/>
            </a:r>
            <a:endParaRPr b="1" sz="1200">
              <a:solidFill>
                <a:srgbClr val="00FFFF"/>
              </a:solidFill>
              <a:latin typeface="Roboto"/>
              <a:ea typeface="Roboto"/>
              <a:cs typeface="Roboto"/>
              <a:sym typeface="Roboto"/>
            </a:endParaRPr>
          </a:p>
          <a:p>
            <a:pPr indent="0" lvl="0" marL="0" rtl="0" algn="l">
              <a:lnSpc>
                <a:spcPct val="115000"/>
              </a:lnSpc>
              <a:spcBef>
                <a:spcPts val="1500"/>
              </a:spcBef>
              <a:spcAft>
                <a:spcPts val="0"/>
              </a:spcAft>
              <a:buNone/>
            </a:pPr>
            <a:r>
              <a:t/>
            </a:r>
            <a:endParaRPr b="1" sz="1200">
              <a:solidFill>
                <a:srgbClr val="00FFFF"/>
              </a:solidFill>
              <a:latin typeface="Roboto"/>
              <a:ea typeface="Roboto"/>
              <a:cs typeface="Roboto"/>
              <a:sym typeface="Roboto"/>
            </a:endParaRPr>
          </a:p>
          <a:p>
            <a:pPr indent="0" lvl="0" marL="0" rtl="0" algn="l">
              <a:lnSpc>
                <a:spcPct val="115000"/>
              </a:lnSpc>
              <a:spcBef>
                <a:spcPts val="1500"/>
              </a:spcBef>
              <a:spcAft>
                <a:spcPts val="0"/>
              </a:spcAft>
              <a:buNone/>
            </a:pPr>
            <a:r>
              <a:t/>
            </a:r>
            <a:endParaRPr b="1" sz="1200">
              <a:solidFill>
                <a:srgbClr val="00FFFF"/>
              </a:solidFill>
              <a:latin typeface="Roboto"/>
              <a:ea typeface="Roboto"/>
              <a:cs typeface="Roboto"/>
              <a:sym typeface="Roboto"/>
            </a:endParaRPr>
          </a:p>
          <a:p>
            <a:pPr indent="-304800" lvl="0" marL="457200" rtl="0" algn="l">
              <a:lnSpc>
                <a:spcPct val="115000"/>
              </a:lnSpc>
              <a:spcBef>
                <a:spcPts val="1500"/>
              </a:spcBef>
              <a:spcAft>
                <a:spcPts val="0"/>
              </a:spcAft>
              <a:buSzPts val="1200"/>
              <a:buFont typeface="Roboto"/>
              <a:buChar char="-"/>
            </a:pPr>
            <a:r>
              <a:rPr b="1" lang="en" sz="1200">
                <a:solidFill>
                  <a:srgbClr val="00FFFF"/>
                </a:solidFill>
                <a:latin typeface="Roboto"/>
                <a:ea typeface="Roboto"/>
                <a:cs typeface="Roboto"/>
                <a:sym typeface="Roboto"/>
              </a:rPr>
              <a:t>Remove features that are not so important to this project</a:t>
            </a:r>
            <a:r>
              <a:rPr lang="en" sz="1200">
                <a:solidFill>
                  <a:srgbClr val="00FFFF"/>
                </a:solidFill>
                <a:latin typeface="Roboto"/>
                <a:ea typeface="Roboto"/>
                <a:cs typeface="Roboto"/>
                <a:sym typeface="Roboto"/>
              </a:rPr>
              <a:t> </a:t>
            </a:r>
            <a:r>
              <a:rPr lang="en" sz="1200">
                <a:latin typeface="Roboto"/>
                <a:ea typeface="Roboto"/>
                <a:cs typeface="Roboto"/>
                <a:sym typeface="Roboto"/>
              </a:rPr>
              <a:t>—&gt; drop ‘imdb_id’ column.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solidFill>
                  <a:srgbClr val="00FFFF"/>
                </a:solidFill>
                <a:latin typeface="Roboto"/>
                <a:ea typeface="Roboto"/>
                <a:cs typeface="Roboto"/>
                <a:sym typeface="Roboto"/>
              </a:rPr>
              <a:t>Check if the movie has foreign </a:t>
            </a:r>
            <a:r>
              <a:rPr b="1" lang="en" sz="1200">
                <a:solidFill>
                  <a:srgbClr val="00FFFF"/>
                </a:solidFill>
                <a:latin typeface="Roboto"/>
                <a:ea typeface="Roboto"/>
                <a:cs typeface="Roboto"/>
                <a:sym typeface="Roboto"/>
              </a:rPr>
              <a:t>original title</a:t>
            </a:r>
            <a:r>
              <a:rPr lang="en" sz="1200">
                <a:latin typeface="Roboto"/>
                <a:ea typeface="Roboto"/>
                <a:cs typeface="Roboto"/>
                <a:sym typeface="Roboto"/>
              </a:rPr>
              <a:t>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—&gt; yes, so we drop the ‘original title’ column and use only ‘title’ </a:t>
            </a:r>
            <a:endParaRPr sz="1200">
              <a:latin typeface="Roboto"/>
              <a:ea typeface="Roboto"/>
              <a:cs typeface="Roboto"/>
              <a:sym typeface="Roboto"/>
            </a:endParaRPr>
          </a:p>
          <a:p>
            <a:pPr indent="0" lvl="0" marL="0" rtl="0" algn="l">
              <a:lnSpc>
                <a:spcPct val="115000"/>
              </a:lnSpc>
              <a:spcBef>
                <a:spcPts val="1500"/>
              </a:spcBef>
              <a:spcAft>
                <a:spcPts val="0"/>
              </a:spcAft>
              <a:buNone/>
            </a:pPr>
            <a:r>
              <a:t/>
            </a:r>
            <a:endParaRPr sz="1200">
              <a:latin typeface="Roboto"/>
              <a:ea typeface="Roboto"/>
              <a:cs typeface="Roboto"/>
              <a:sym typeface="Roboto"/>
            </a:endParaRPr>
          </a:p>
          <a:p>
            <a:pPr indent="-304800" lvl="0" marL="457200" rtl="0" algn="l">
              <a:lnSpc>
                <a:spcPct val="115000"/>
              </a:lnSpc>
              <a:spcBef>
                <a:spcPts val="1500"/>
              </a:spcBef>
              <a:spcAft>
                <a:spcPts val="0"/>
              </a:spcAft>
              <a:buSzPts val="1200"/>
              <a:buFont typeface="Roboto"/>
              <a:buChar char="-"/>
            </a:pPr>
            <a:r>
              <a:rPr lang="en" sz="1200">
                <a:latin typeface="Roboto"/>
                <a:ea typeface="Roboto"/>
                <a:cs typeface="Roboto"/>
                <a:sym typeface="Roboto"/>
              </a:rPr>
              <a:t>For </a:t>
            </a:r>
            <a:r>
              <a:rPr b="1" lang="en" sz="1200">
                <a:solidFill>
                  <a:srgbClr val="00FFFF"/>
                </a:solidFill>
                <a:latin typeface="Roboto"/>
                <a:ea typeface="Roboto"/>
                <a:cs typeface="Roboto"/>
                <a:sym typeface="Roboto"/>
              </a:rPr>
              <a:t>movie revenue as 0</a:t>
            </a:r>
            <a:r>
              <a:rPr lang="en" sz="1200">
                <a:latin typeface="Roboto"/>
                <a:ea typeface="Roboto"/>
                <a:cs typeface="Roboto"/>
                <a:sym typeface="Roboto"/>
              </a:rPr>
              <a:t>, that means there’s no known information about it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—&gt; replace the 0’s with N/A. Drop as needed.</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b="1" lang="en" sz="1200">
                <a:solidFill>
                  <a:srgbClr val="00FFFF"/>
                </a:solidFill>
                <a:latin typeface="Roboto"/>
                <a:ea typeface="Roboto"/>
                <a:cs typeface="Roboto"/>
                <a:sym typeface="Roboto"/>
              </a:rPr>
              <a:t>Create two new features for future needs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—&gt; ‘year’ as released year, and ‘return’ as the ratio of revenue to budget.</a:t>
            </a:r>
            <a:endParaRPr sz="1200">
              <a:solidFill>
                <a:srgbClr val="FFFF00"/>
              </a:solidFill>
              <a:latin typeface="Roboto"/>
              <a:ea typeface="Roboto"/>
              <a:cs typeface="Roboto"/>
              <a:sym typeface="Roboto"/>
            </a:endParaRPr>
          </a:p>
        </p:txBody>
      </p:sp>
      <p:pic>
        <p:nvPicPr>
          <p:cNvPr id="352" name="Google Shape;352;p50"/>
          <p:cNvPicPr preferRelativeResize="0"/>
          <p:nvPr/>
        </p:nvPicPr>
        <p:blipFill>
          <a:blip r:embed="rId3">
            <a:alphaModFix/>
          </a:blip>
          <a:stretch>
            <a:fillRect/>
          </a:stretch>
        </p:blipFill>
        <p:spPr>
          <a:xfrm>
            <a:off x="2556575" y="690125"/>
            <a:ext cx="6497602" cy="265375"/>
          </a:xfrm>
          <a:prstGeom prst="rect">
            <a:avLst/>
          </a:prstGeom>
          <a:noFill/>
          <a:ln>
            <a:noFill/>
          </a:ln>
        </p:spPr>
      </p:pic>
      <p:pic>
        <p:nvPicPr>
          <p:cNvPr id="353" name="Google Shape;353;p50"/>
          <p:cNvPicPr preferRelativeResize="0"/>
          <p:nvPr/>
        </p:nvPicPr>
        <p:blipFill>
          <a:blip r:embed="rId4">
            <a:alphaModFix/>
          </a:blip>
          <a:stretch>
            <a:fillRect/>
          </a:stretch>
        </p:blipFill>
        <p:spPr>
          <a:xfrm>
            <a:off x="1333175" y="1404625"/>
            <a:ext cx="5944375" cy="1133275"/>
          </a:xfrm>
          <a:prstGeom prst="rect">
            <a:avLst/>
          </a:prstGeom>
          <a:noFill/>
          <a:ln>
            <a:noFill/>
          </a:ln>
        </p:spPr>
      </p:pic>
      <p:pic>
        <p:nvPicPr>
          <p:cNvPr id="354" name="Google Shape;354;p50"/>
          <p:cNvPicPr preferRelativeResize="0"/>
          <p:nvPr/>
        </p:nvPicPr>
        <p:blipFill>
          <a:blip r:embed="rId5">
            <a:alphaModFix/>
          </a:blip>
          <a:stretch>
            <a:fillRect/>
          </a:stretch>
        </p:blipFill>
        <p:spPr>
          <a:xfrm>
            <a:off x="740375" y="3383300"/>
            <a:ext cx="5944377" cy="284907"/>
          </a:xfrm>
          <a:prstGeom prst="rect">
            <a:avLst/>
          </a:prstGeom>
          <a:noFill/>
          <a:ln>
            <a:noFill/>
          </a:ln>
        </p:spPr>
      </p:pic>
      <p:pic>
        <p:nvPicPr>
          <p:cNvPr id="355" name="Google Shape;355;p50"/>
          <p:cNvPicPr preferRelativeResize="0"/>
          <p:nvPr/>
        </p:nvPicPr>
        <p:blipFill>
          <a:blip r:embed="rId6">
            <a:alphaModFix/>
          </a:blip>
          <a:stretch>
            <a:fillRect/>
          </a:stretch>
        </p:blipFill>
        <p:spPr>
          <a:xfrm>
            <a:off x="6781925" y="2537900"/>
            <a:ext cx="2105868" cy="233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EXPLORATORY DATA ANALYSIS</a:t>
            </a:r>
            <a:endParaRPr sz="4100"/>
          </a:p>
        </p:txBody>
      </p:sp>
      <p:sp>
        <p:nvSpPr>
          <p:cNvPr id="361" name="Google Shape;361;p51"/>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pic>
        <p:nvPicPr>
          <p:cNvPr id="362" name="Google Shape;362;p51"/>
          <p:cNvPicPr preferRelativeResize="0"/>
          <p:nvPr>
            <p:ph idx="3" type="pic"/>
          </p:nvPr>
        </p:nvPicPr>
        <p:blipFill rotWithShape="1">
          <a:blip r:embed="rId3">
            <a:alphaModFix/>
          </a:blip>
          <a:srcRect b="3917" l="0" r="0" t="3917"/>
          <a:stretch/>
        </p:blipFill>
        <p:spPr>
          <a:xfrm>
            <a:off x="615600" y="3064475"/>
            <a:ext cx="2637600" cy="1620300"/>
          </a:xfrm>
          <a:prstGeom prst="rect">
            <a:avLst/>
          </a:prstGeom>
        </p:spPr>
      </p:pic>
      <p:pic>
        <p:nvPicPr>
          <p:cNvPr id="363" name="Google Shape;363;p51"/>
          <p:cNvPicPr preferRelativeResize="0"/>
          <p:nvPr>
            <p:ph idx="4" type="pic"/>
          </p:nvPr>
        </p:nvPicPr>
        <p:blipFill rotWithShape="1">
          <a:blip r:embed="rId4">
            <a:alphaModFix/>
          </a:blip>
          <a:srcRect b="14080" l="0" r="0" t="44915"/>
          <a:stretch/>
        </p:blipFill>
        <p:spPr>
          <a:xfrm>
            <a:off x="5890800" y="3064475"/>
            <a:ext cx="2637600" cy="1620300"/>
          </a:xfrm>
          <a:prstGeom prst="rect">
            <a:avLst/>
          </a:prstGeom>
        </p:spPr>
      </p:pic>
      <p:pic>
        <p:nvPicPr>
          <p:cNvPr id="364" name="Google Shape;364;p51"/>
          <p:cNvPicPr preferRelativeResize="0"/>
          <p:nvPr>
            <p:ph idx="5" type="pic"/>
          </p:nvPr>
        </p:nvPicPr>
        <p:blipFill rotWithShape="1">
          <a:blip r:embed="rId5">
            <a:alphaModFix/>
          </a:blip>
          <a:srcRect b="3917" l="0" r="0" t="3917"/>
          <a:stretch/>
        </p:blipFill>
        <p:spPr>
          <a:xfrm>
            <a:off x="3253200" y="3064475"/>
            <a:ext cx="2637600" cy="1620300"/>
          </a:xfrm>
          <a:prstGeom prst="rect">
            <a:avLst/>
          </a:prstGeom>
        </p:spPr>
      </p:pic>
      <p:grpSp>
        <p:nvGrpSpPr>
          <p:cNvPr id="365" name="Google Shape;365;p51"/>
          <p:cNvGrpSpPr/>
          <p:nvPr/>
        </p:nvGrpSpPr>
        <p:grpSpPr>
          <a:xfrm>
            <a:off x="615600" y="2766800"/>
            <a:ext cx="7912800" cy="2226226"/>
            <a:chOff x="615600" y="2766800"/>
            <a:chExt cx="7912800" cy="2226226"/>
          </a:xfrm>
        </p:grpSpPr>
        <p:pic>
          <p:nvPicPr>
            <p:cNvPr id="366" name="Google Shape;366;p51"/>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367" name="Google Shape;367;p51"/>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2"/>
          <p:cNvSpPr txBox="1"/>
          <p:nvPr>
            <p:ph type="title"/>
          </p:nvPr>
        </p:nvSpPr>
        <p:spPr>
          <a:xfrm>
            <a:off x="713250" y="102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ratings distributions?</a:t>
            </a:r>
            <a:endParaRPr/>
          </a:p>
        </p:txBody>
      </p:sp>
      <p:sp>
        <p:nvSpPr>
          <p:cNvPr id="373" name="Google Shape;373;p52"/>
          <p:cNvSpPr txBox="1"/>
          <p:nvPr>
            <p:ph idx="4294967295" type="subTitle"/>
          </p:nvPr>
        </p:nvSpPr>
        <p:spPr>
          <a:xfrm>
            <a:off x="6671375" y="1990100"/>
            <a:ext cx="2333400" cy="131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Roboto"/>
                <a:ea typeface="Roboto"/>
                <a:cs typeface="Roboto"/>
                <a:sym typeface="Roboto"/>
              </a:rPr>
              <a:t>The most given ratings is 4 / 5 which is a pretty good scores. In fact, there are a lot of full scores ratings.</a:t>
            </a:r>
            <a:endParaRPr/>
          </a:p>
        </p:txBody>
      </p:sp>
      <p:pic>
        <p:nvPicPr>
          <p:cNvPr id="374" name="Google Shape;374;p52"/>
          <p:cNvPicPr preferRelativeResize="0"/>
          <p:nvPr/>
        </p:nvPicPr>
        <p:blipFill>
          <a:blip r:embed="rId3">
            <a:alphaModFix/>
          </a:blip>
          <a:stretch>
            <a:fillRect/>
          </a:stretch>
        </p:blipFill>
        <p:spPr>
          <a:xfrm>
            <a:off x="713250" y="3580000"/>
            <a:ext cx="3453150" cy="1070658"/>
          </a:xfrm>
          <a:prstGeom prst="rect">
            <a:avLst/>
          </a:prstGeom>
          <a:noFill/>
          <a:ln>
            <a:noFill/>
          </a:ln>
        </p:spPr>
      </p:pic>
      <p:pic>
        <p:nvPicPr>
          <p:cNvPr id="375" name="Google Shape;375;p52"/>
          <p:cNvPicPr preferRelativeResize="0"/>
          <p:nvPr/>
        </p:nvPicPr>
        <p:blipFill>
          <a:blip r:embed="rId4">
            <a:alphaModFix/>
          </a:blip>
          <a:stretch>
            <a:fillRect/>
          </a:stretch>
        </p:blipFill>
        <p:spPr>
          <a:xfrm>
            <a:off x="4546176" y="3579999"/>
            <a:ext cx="4429975" cy="1070650"/>
          </a:xfrm>
          <a:prstGeom prst="rect">
            <a:avLst/>
          </a:prstGeom>
          <a:noFill/>
          <a:ln>
            <a:noFill/>
          </a:ln>
        </p:spPr>
      </p:pic>
      <p:pic>
        <p:nvPicPr>
          <p:cNvPr id="376" name="Google Shape;376;p52"/>
          <p:cNvPicPr preferRelativeResize="0"/>
          <p:nvPr/>
        </p:nvPicPr>
        <p:blipFill>
          <a:blip r:embed="rId5">
            <a:alphaModFix/>
          </a:blip>
          <a:stretch>
            <a:fillRect/>
          </a:stretch>
        </p:blipFill>
        <p:spPr>
          <a:xfrm>
            <a:off x="840100" y="828000"/>
            <a:ext cx="3326288" cy="2599599"/>
          </a:xfrm>
          <a:prstGeom prst="rect">
            <a:avLst/>
          </a:prstGeom>
          <a:noFill/>
          <a:ln>
            <a:noFill/>
          </a:ln>
        </p:spPr>
      </p:pic>
      <p:pic>
        <p:nvPicPr>
          <p:cNvPr id="377" name="Google Shape;377;p52"/>
          <p:cNvPicPr preferRelativeResize="0"/>
          <p:nvPr/>
        </p:nvPicPr>
        <p:blipFill>
          <a:blip r:embed="rId6">
            <a:alphaModFix/>
          </a:blip>
          <a:stretch>
            <a:fillRect/>
          </a:stretch>
        </p:blipFill>
        <p:spPr>
          <a:xfrm>
            <a:off x="4546175" y="1535524"/>
            <a:ext cx="1955500" cy="1892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type="title"/>
          </p:nvPr>
        </p:nvSpPr>
        <p:spPr>
          <a:xfrm>
            <a:off x="713250" y="933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10 Movie Genres</a:t>
            </a:r>
            <a:endParaRPr/>
          </a:p>
        </p:txBody>
      </p:sp>
      <p:sp>
        <p:nvSpPr>
          <p:cNvPr id="383" name="Google Shape;383;p53"/>
          <p:cNvSpPr txBox="1"/>
          <p:nvPr>
            <p:ph idx="4294967295" type="subTitle"/>
          </p:nvPr>
        </p:nvSpPr>
        <p:spPr>
          <a:xfrm>
            <a:off x="311150" y="818400"/>
            <a:ext cx="4112400" cy="98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Roboto"/>
                <a:ea typeface="Roboto"/>
                <a:cs typeface="Roboto"/>
                <a:sym typeface="Roboto"/>
              </a:rPr>
              <a:t>Action movies have the most ratings, similar amount of the second one adventure movies.This indicates favorable trends.</a:t>
            </a:r>
            <a:endParaRPr/>
          </a:p>
        </p:txBody>
      </p:sp>
      <p:pic>
        <p:nvPicPr>
          <p:cNvPr id="384" name="Google Shape;384;p53"/>
          <p:cNvPicPr preferRelativeResize="0"/>
          <p:nvPr/>
        </p:nvPicPr>
        <p:blipFill>
          <a:blip r:embed="rId3">
            <a:alphaModFix/>
          </a:blip>
          <a:stretch>
            <a:fillRect/>
          </a:stretch>
        </p:blipFill>
        <p:spPr>
          <a:xfrm>
            <a:off x="311175" y="1729375"/>
            <a:ext cx="4112361" cy="2923825"/>
          </a:xfrm>
          <a:prstGeom prst="rect">
            <a:avLst/>
          </a:prstGeom>
          <a:noFill/>
          <a:ln>
            <a:noFill/>
          </a:ln>
        </p:spPr>
      </p:pic>
      <p:pic>
        <p:nvPicPr>
          <p:cNvPr id="385" name="Google Shape;385;p53"/>
          <p:cNvPicPr preferRelativeResize="0"/>
          <p:nvPr/>
        </p:nvPicPr>
        <p:blipFill rotWithShape="1">
          <a:blip r:embed="rId4">
            <a:alphaModFix/>
          </a:blip>
          <a:srcRect b="0" l="1550" r="1550" t="0"/>
          <a:stretch/>
        </p:blipFill>
        <p:spPr>
          <a:xfrm>
            <a:off x="4575950" y="818400"/>
            <a:ext cx="4415650" cy="30748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665375" y="981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10 Users by Rating Count</a:t>
            </a:r>
            <a:endParaRPr/>
          </a:p>
        </p:txBody>
      </p:sp>
      <p:pic>
        <p:nvPicPr>
          <p:cNvPr id="391" name="Google Shape;391;p54"/>
          <p:cNvPicPr preferRelativeResize="0"/>
          <p:nvPr/>
        </p:nvPicPr>
        <p:blipFill rotWithShape="1">
          <a:blip r:embed="rId3">
            <a:alphaModFix/>
          </a:blip>
          <a:srcRect b="1634" l="0" r="0" t="1644"/>
          <a:stretch/>
        </p:blipFill>
        <p:spPr>
          <a:xfrm>
            <a:off x="4491150" y="964175"/>
            <a:ext cx="4443300" cy="3669251"/>
          </a:xfrm>
          <a:prstGeom prst="rect">
            <a:avLst/>
          </a:prstGeom>
          <a:noFill/>
          <a:ln>
            <a:noFill/>
          </a:ln>
        </p:spPr>
      </p:pic>
      <p:pic>
        <p:nvPicPr>
          <p:cNvPr id="392" name="Google Shape;392;p54"/>
          <p:cNvPicPr preferRelativeResize="0"/>
          <p:nvPr/>
        </p:nvPicPr>
        <p:blipFill>
          <a:blip r:embed="rId4">
            <a:alphaModFix/>
          </a:blip>
          <a:stretch>
            <a:fillRect/>
          </a:stretch>
        </p:blipFill>
        <p:spPr>
          <a:xfrm>
            <a:off x="214600" y="1722375"/>
            <a:ext cx="4186351" cy="2911039"/>
          </a:xfrm>
          <a:prstGeom prst="rect">
            <a:avLst/>
          </a:prstGeom>
          <a:noFill/>
          <a:ln>
            <a:noFill/>
          </a:ln>
        </p:spPr>
      </p:pic>
      <p:sp>
        <p:nvSpPr>
          <p:cNvPr id="393" name="Google Shape;393;p54"/>
          <p:cNvSpPr txBox="1"/>
          <p:nvPr>
            <p:ph idx="4294967295" type="subTitle"/>
          </p:nvPr>
        </p:nvSpPr>
        <p:spPr>
          <a:xfrm>
            <a:off x="251575" y="896150"/>
            <a:ext cx="4112400" cy="98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latin typeface="Roboto"/>
                <a:ea typeface="Roboto"/>
                <a:cs typeface="Roboto"/>
                <a:sym typeface="Roboto"/>
              </a:rPr>
              <a:t>UserID with 8659, 107720 and 179792 had contributed more than 100 ratings.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type="title"/>
          </p:nvPr>
        </p:nvSpPr>
        <p:spPr>
          <a:xfrm>
            <a:off x="665375" y="1100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Movies Ratings By Year</a:t>
            </a:r>
            <a:endParaRPr/>
          </a:p>
        </p:txBody>
      </p:sp>
      <p:pic>
        <p:nvPicPr>
          <p:cNvPr id="399" name="Google Shape;399;p55"/>
          <p:cNvPicPr preferRelativeResize="0"/>
          <p:nvPr/>
        </p:nvPicPr>
        <p:blipFill>
          <a:blip r:embed="rId3">
            <a:alphaModFix/>
          </a:blip>
          <a:stretch>
            <a:fillRect/>
          </a:stretch>
        </p:blipFill>
        <p:spPr>
          <a:xfrm>
            <a:off x="260075" y="804075"/>
            <a:ext cx="4109751" cy="1624950"/>
          </a:xfrm>
          <a:prstGeom prst="rect">
            <a:avLst/>
          </a:prstGeom>
          <a:noFill/>
          <a:ln>
            <a:noFill/>
          </a:ln>
        </p:spPr>
      </p:pic>
      <p:sp>
        <p:nvSpPr>
          <p:cNvPr id="400" name="Google Shape;400;p55"/>
          <p:cNvSpPr txBox="1"/>
          <p:nvPr>
            <p:ph idx="4294967295" type="subTitle"/>
          </p:nvPr>
        </p:nvSpPr>
        <p:spPr>
          <a:xfrm>
            <a:off x="4636950" y="804075"/>
            <a:ext cx="4112400" cy="987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Approximately after 2002, movie ratings increased more than twice. Especially in 2006, we can see the most movie ratings were given, up to about 120k. </a:t>
            </a:r>
            <a:endParaRPr/>
          </a:p>
        </p:txBody>
      </p:sp>
      <p:sp>
        <p:nvSpPr>
          <p:cNvPr id="401" name="Google Shape;401;p55"/>
          <p:cNvSpPr txBox="1"/>
          <p:nvPr>
            <p:ph idx="4294967295" type="subTitle"/>
          </p:nvPr>
        </p:nvSpPr>
        <p:spPr>
          <a:xfrm>
            <a:off x="665375" y="4593600"/>
            <a:ext cx="2618100" cy="24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latin typeface="Roboto"/>
                <a:ea typeface="Roboto"/>
                <a:cs typeface="Roboto"/>
                <a:sym typeface="Roboto"/>
              </a:rPr>
              <a:t>*visz title should be: Number of Movies Ratings by Year</a:t>
            </a:r>
            <a:endParaRPr sz="700">
              <a:latin typeface="Roboto"/>
              <a:ea typeface="Roboto"/>
              <a:cs typeface="Roboto"/>
              <a:sym typeface="Roboto"/>
            </a:endParaRPr>
          </a:p>
        </p:txBody>
      </p:sp>
      <p:pic>
        <p:nvPicPr>
          <p:cNvPr id="402" name="Google Shape;402;p55"/>
          <p:cNvPicPr preferRelativeResize="0"/>
          <p:nvPr/>
        </p:nvPicPr>
        <p:blipFill>
          <a:blip r:embed="rId4">
            <a:alphaModFix/>
          </a:blip>
          <a:stretch>
            <a:fillRect/>
          </a:stretch>
        </p:blipFill>
        <p:spPr>
          <a:xfrm>
            <a:off x="3372700" y="1913275"/>
            <a:ext cx="5160945" cy="2925424"/>
          </a:xfrm>
          <a:prstGeom prst="rect">
            <a:avLst/>
          </a:prstGeom>
          <a:noFill/>
          <a:ln>
            <a:noFill/>
          </a:ln>
        </p:spPr>
      </p:pic>
      <p:sp>
        <p:nvSpPr>
          <p:cNvPr id="403" name="Google Shape;403;p55"/>
          <p:cNvSpPr/>
          <p:nvPr/>
        </p:nvSpPr>
        <p:spPr>
          <a:xfrm>
            <a:off x="6097650" y="1967950"/>
            <a:ext cx="395100" cy="11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404" name="Google Shape;404;p55"/>
          <p:cNvSpPr txBox="1"/>
          <p:nvPr/>
        </p:nvSpPr>
        <p:spPr>
          <a:xfrm>
            <a:off x="6025050" y="1868550"/>
            <a:ext cx="5403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lt1"/>
                </a:solidFill>
                <a:latin typeface="Archivo"/>
                <a:ea typeface="Archivo"/>
                <a:cs typeface="Archivo"/>
                <a:sym typeface="Archivo"/>
              </a:rPr>
              <a:t>Ratings</a:t>
            </a:r>
            <a:endParaRPr b="1" sz="700">
              <a:solidFill>
                <a:schemeClr val="lt1"/>
              </a:solidFill>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2611488" y="1457325"/>
            <a:ext cx="39210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38" name="Google Shape;238;p38"/>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39" name="Google Shape;239;p38"/>
          <p:cNvPicPr preferRelativeResize="0"/>
          <p:nvPr>
            <p:ph idx="3" type="pic"/>
          </p:nvPr>
        </p:nvPicPr>
        <p:blipFill rotWithShape="1">
          <a:blip r:embed="rId3">
            <a:alphaModFix/>
          </a:blip>
          <a:srcRect b="46191" l="0" r="0" t="23085"/>
          <a:stretch/>
        </p:blipFill>
        <p:spPr>
          <a:xfrm>
            <a:off x="615600" y="3064475"/>
            <a:ext cx="7912800" cy="1620300"/>
          </a:xfrm>
          <a:prstGeom prst="rect">
            <a:avLst/>
          </a:prstGeom>
        </p:spPr>
      </p:pic>
      <p:grpSp>
        <p:nvGrpSpPr>
          <p:cNvPr id="240" name="Google Shape;240;p38"/>
          <p:cNvGrpSpPr/>
          <p:nvPr/>
        </p:nvGrpSpPr>
        <p:grpSpPr>
          <a:xfrm>
            <a:off x="615600" y="2766800"/>
            <a:ext cx="7912800" cy="2226226"/>
            <a:chOff x="615600" y="2766800"/>
            <a:chExt cx="7912800" cy="2226226"/>
          </a:xfrm>
        </p:grpSpPr>
        <p:pic>
          <p:nvPicPr>
            <p:cNvPr id="241" name="Google Shape;241;p38"/>
            <p:cNvPicPr preferRelativeResize="0"/>
            <p:nvPr/>
          </p:nvPicPr>
          <p:blipFill rotWithShape="1">
            <a:blip r:embed="rId4">
              <a:alphaModFix/>
            </a:blip>
            <a:srcRect b="46165" l="2723" r="1720" t="46158"/>
            <a:stretch/>
          </p:blipFill>
          <p:spPr>
            <a:xfrm>
              <a:off x="615600" y="2766800"/>
              <a:ext cx="7912800" cy="336901"/>
            </a:xfrm>
            <a:prstGeom prst="rect">
              <a:avLst/>
            </a:prstGeom>
            <a:noFill/>
            <a:ln>
              <a:noFill/>
            </a:ln>
          </p:spPr>
        </p:pic>
        <p:pic>
          <p:nvPicPr>
            <p:cNvPr id="242" name="Google Shape;242;p38"/>
            <p:cNvPicPr preferRelativeResize="0"/>
            <p:nvPr/>
          </p:nvPicPr>
          <p:blipFill rotWithShape="1">
            <a:blip r:embed="rId4">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665375" y="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Top 10 Genres by Average Rating</a:t>
            </a:r>
            <a:endParaRPr sz="3300"/>
          </a:p>
        </p:txBody>
      </p:sp>
      <p:pic>
        <p:nvPicPr>
          <p:cNvPr id="410" name="Google Shape;410;p56"/>
          <p:cNvPicPr preferRelativeResize="0"/>
          <p:nvPr/>
        </p:nvPicPr>
        <p:blipFill>
          <a:blip r:embed="rId3">
            <a:alphaModFix/>
          </a:blip>
          <a:stretch>
            <a:fillRect/>
          </a:stretch>
        </p:blipFill>
        <p:spPr>
          <a:xfrm>
            <a:off x="4741125" y="3122950"/>
            <a:ext cx="4306576" cy="1648425"/>
          </a:xfrm>
          <a:prstGeom prst="rect">
            <a:avLst/>
          </a:prstGeom>
          <a:noFill/>
          <a:ln>
            <a:noFill/>
          </a:ln>
        </p:spPr>
      </p:pic>
      <p:sp>
        <p:nvSpPr>
          <p:cNvPr id="411" name="Google Shape;411;p56"/>
          <p:cNvSpPr txBox="1"/>
          <p:nvPr>
            <p:ph idx="4294967295" type="subTitle"/>
          </p:nvPr>
        </p:nvSpPr>
        <p:spPr>
          <a:xfrm>
            <a:off x="4741125" y="818600"/>
            <a:ext cx="4112400" cy="18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10 genres by average ratings include Drama movies with avg 3.74, Documentary movies with avg 3.71 and war movies with avg 3.68. </a:t>
            </a:r>
            <a:endParaRPr/>
          </a:p>
          <a:p>
            <a:pPr indent="0" lvl="0" marL="0" rtl="0" algn="l">
              <a:spcBef>
                <a:spcPts val="1200"/>
              </a:spcBef>
              <a:spcAft>
                <a:spcPts val="1200"/>
              </a:spcAft>
              <a:buNone/>
            </a:pPr>
            <a:r>
              <a:rPr lang="en"/>
              <a:t>It’s interesting to see that drama movies do not have the most ratings counts but are actually rated with higher avg  scores.</a:t>
            </a:r>
            <a:endParaRPr/>
          </a:p>
        </p:txBody>
      </p:sp>
      <p:pic>
        <p:nvPicPr>
          <p:cNvPr id="412" name="Google Shape;412;p56"/>
          <p:cNvPicPr preferRelativeResize="0"/>
          <p:nvPr/>
        </p:nvPicPr>
        <p:blipFill>
          <a:blip r:embed="rId4">
            <a:alphaModFix/>
          </a:blip>
          <a:stretch>
            <a:fillRect/>
          </a:stretch>
        </p:blipFill>
        <p:spPr>
          <a:xfrm>
            <a:off x="152400" y="725100"/>
            <a:ext cx="4502299" cy="25889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7"/>
          <p:cNvSpPr txBox="1"/>
          <p:nvPr>
            <p:ph type="title"/>
          </p:nvPr>
        </p:nvSpPr>
        <p:spPr>
          <a:xfrm>
            <a:off x="665375" y="169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10 Highest Rated Movies</a:t>
            </a:r>
            <a:endParaRPr/>
          </a:p>
        </p:txBody>
      </p:sp>
      <p:pic>
        <p:nvPicPr>
          <p:cNvPr id="418" name="Google Shape;418;p57"/>
          <p:cNvPicPr preferRelativeResize="0"/>
          <p:nvPr/>
        </p:nvPicPr>
        <p:blipFill>
          <a:blip r:embed="rId3">
            <a:alphaModFix/>
          </a:blip>
          <a:stretch>
            <a:fillRect/>
          </a:stretch>
        </p:blipFill>
        <p:spPr>
          <a:xfrm>
            <a:off x="665375" y="941975"/>
            <a:ext cx="5744802" cy="3723975"/>
          </a:xfrm>
          <a:prstGeom prst="rect">
            <a:avLst/>
          </a:prstGeom>
          <a:noFill/>
          <a:ln>
            <a:noFill/>
          </a:ln>
        </p:spPr>
      </p:pic>
      <p:sp>
        <p:nvSpPr>
          <p:cNvPr id="419" name="Google Shape;419;p57"/>
          <p:cNvSpPr txBox="1"/>
          <p:nvPr>
            <p:ph idx="4294967295" type="subTitle"/>
          </p:nvPr>
        </p:nvSpPr>
        <p:spPr>
          <a:xfrm>
            <a:off x="6670100" y="942000"/>
            <a:ext cx="2079300" cy="3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all known famous movies. The avg ratings for Hannibal Rising, Ice Age: The Meltdown and a few are over 4 points.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Notice that this result is matching with the previous visz - Action and Adventure movies win the most ratings..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665375" y="169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Cloud for Movie Title Column</a:t>
            </a:r>
            <a:endParaRPr/>
          </a:p>
        </p:txBody>
      </p:sp>
      <p:sp>
        <p:nvSpPr>
          <p:cNvPr id="425" name="Google Shape;425;p58"/>
          <p:cNvSpPr txBox="1"/>
          <p:nvPr>
            <p:ph idx="4294967295" type="subTitle"/>
          </p:nvPr>
        </p:nvSpPr>
        <p:spPr>
          <a:xfrm>
            <a:off x="292250" y="895000"/>
            <a:ext cx="4154400" cy="171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“find”, “life”, “one”, “love” along with “story”, “world”, “live”, “family” and etc showed up in the movie titles the most often. We can see that movie titles containing some of these popular wordings may benefit a boost of ratings count.</a:t>
            </a:r>
            <a:endParaRPr/>
          </a:p>
        </p:txBody>
      </p:sp>
      <p:pic>
        <p:nvPicPr>
          <p:cNvPr id="426" name="Google Shape;426;p58"/>
          <p:cNvPicPr preferRelativeResize="0"/>
          <p:nvPr/>
        </p:nvPicPr>
        <p:blipFill>
          <a:blip r:embed="rId3">
            <a:alphaModFix/>
          </a:blip>
          <a:stretch>
            <a:fillRect/>
          </a:stretch>
        </p:blipFill>
        <p:spPr>
          <a:xfrm>
            <a:off x="114625" y="2525026"/>
            <a:ext cx="5328223" cy="2260275"/>
          </a:xfrm>
          <a:prstGeom prst="rect">
            <a:avLst/>
          </a:prstGeom>
          <a:noFill/>
          <a:ln>
            <a:noFill/>
          </a:ln>
        </p:spPr>
      </p:pic>
      <p:pic>
        <p:nvPicPr>
          <p:cNvPr id="427" name="Google Shape;427;p58"/>
          <p:cNvPicPr preferRelativeResize="0"/>
          <p:nvPr/>
        </p:nvPicPr>
        <p:blipFill rotWithShape="1">
          <a:blip r:embed="rId4">
            <a:alphaModFix/>
          </a:blip>
          <a:srcRect b="0" l="1408" r="1418" t="0"/>
          <a:stretch/>
        </p:blipFill>
        <p:spPr>
          <a:xfrm>
            <a:off x="4947775" y="895000"/>
            <a:ext cx="4043823" cy="2130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139950" y="169900"/>
            <a:ext cx="8848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highest grossing franchises?</a:t>
            </a:r>
            <a:endParaRPr/>
          </a:p>
        </p:txBody>
      </p:sp>
      <p:sp>
        <p:nvSpPr>
          <p:cNvPr id="433" name="Google Shape;433;p59"/>
          <p:cNvSpPr txBox="1"/>
          <p:nvPr>
            <p:ph idx="4294967295" type="subTitle"/>
          </p:nvPr>
        </p:nvSpPr>
        <p:spPr>
          <a:xfrm>
            <a:off x="497500" y="1285725"/>
            <a:ext cx="4992000" cy="15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results show that Avatar is the highest grossing movie and it’s part of the Avatar Collection. </a:t>
            </a:r>
            <a:endParaRPr/>
          </a:p>
          <a:p>
            <a:pPr indent="0" lvl="0" marL="0" rtl="0" algn="l">
              <a:spcBef>
                <a:spcPts val="1200"/>
              </a:spcBef>
              <a:spcAft>
                <a:spcPts val="1200"/>
              </a:spcAft>
              <a:buNone/>
            </a:pPr>
            <a:r>
              <a:rPr lang="en"/>
              <a:t>Another interesting finding is that, Two Avengers Collection movies are on this list and they have high grosses. </a:t>
            </a:r>
            <a:endParaRPr/>
          </a:p>
        </p:txBody>
      </p:sp>
      <p:pic>
        <p:nvPicPr>
          <p:cNvPr id="434" name="Google Shape;434;p59"/>
          <p:cNvPicPr preferRelativeResize="0"/>
          <p:nvPr/>
        </p:nvPicPr>
        <p:blipFill>
          <a:blip r:embed="rId3">
            <a:alphaModFix/>
          </a:blip>
          <a:stretch>
            <a:fillRect/>
          </a:stretch>
        </p:blipFill>
        <p:spPr>
          <a:xfrm>
            <a:off x="5489500" y="818800"/>
            <a:ext cx="3572324" cy="2374750"/>
          </a:xfrm>
          <a:prstGeom prst="rect">
            <a:avLst/>
          </a:prstGeom>
          <a:noFill/>
          <a:ln>
            <a:noFill/>
          </a:ln>
        </p:spPr>
      </p:pic>
      <p:pic>
        <p:nvPicPr>
          <p:cNvPr id="435" name="Google Shape;435;p59"/>
          <p:cNvPicPr preferRelativeResize="0"/>
          <p:nvPr/>
        </p:nvPicPr>
        <p:blipFill>
          <a:blip r:embed="rId4">
            <a:alphaModFix/>
          </a:blip>
          <a:stretch>
            <a:fillRect/>
          </a:stretch>
        </p:blipFill>
        <p:spPr>
          <a:xfrm>
            <a:off x="641000" y="3269750"/>
            <a:ext cx="7211349" cy="151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EDA </a:t>
            </a:r>
            <a:r>
              <a:rPr lang="en"/>
              <a:t>Conclusion</a:t>
            </a:r>
            <a:endParaRPr/>
          </a:p>
        </p:txBody>
      </p:sp>
      <p:sp>
        <p:nvSpPr>
          <p:cNvPr id="441" name="Google Shape;441;p60"/>
          <p:cNvSpPr txBox="1"/>
          <p:nvPr/>
        </p:nvSpPr>
        <p:spPr>
          <a:xfrm>
            <a:off x="263150" y="1148300"/>
            <a:ext cx="8612400" cy="381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Char char="●"/>
            </a:pPr>
            <a:r>
              <a:rPr lang="en" sz="1500">
                <a:solidFill>
                  <a:schemeClr val="dk2"/>
                </a:solidFill>
              </a:rPr>
              <a:t>Factors that attract users to give ratings, especially good ratings, are including year of release, movie genres, movie title wordings </a:t>
            </a:r>
            <a:endParaRPr sz="1500">
              <a:solidFill>
                <a:schemeClr val="dk2"/>
              </a:solidFill>
            </a:endParaRPr>
          </a:p>
          <a:p>
            <a:pPr indent="0" lvl="0" marL="45720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Movie genres that receive the most ratings are not necessarily rated the highest. This suits the reality because bad ratings are still a big portions of ratings based on the data here.</a:t>
            </a:r>
            <a:endParaRPr i="1" sz="1500">
              <a:solidFill>
                <a:schemeClr val="dk2"/>
              </a:solidFill>
            </a:endParaRPr>
          </a:p>
          <a:p>
            <a:pPr indent="0" lvl="0" marL="457200" rtl="0" algn="l">
              <a:spcBef>
                <a:spcPts val="0"/>
              </a:spcBef>
              <a:spcAft>
                <a:spcPts val="0"/>
              </a:spcAft>
              <a:buNone/>
            </a:pPr>
            <a:r>
              <a:t/>
            </a:r>
            <a:endParaRPr i="1"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For movies that are the highest grossing franchises made, we know that almost everybody knows those names and enjoy those movies. This also suits the reality because it makes sense to see popular movies getting a lot of good feedbacks. That’s what is proving these movies good movies. </a:t>
            </a:r>
            <a:endParaRPr sz="1500">
              <a:solidFill>
                <a:schemeClr val="dk2"/>
              </a:solidFill>
            </a:endParaRPr>
          </a:p>
          <a:p>
            <a:pPr indent="0" lvl="0" marL="457200" rtl="0" algn="l">
              <a:spcBef>
                <a:spcPts val="0"/>
              </a:spcBef>
              <a:spcAft>
                <a:spcPts val="0"/>
              </a:spcAft>
              <a:buNone/>
            </a:pPr>
            <a:r>
              <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However, if a movie makes good revenue, it doesn’t mean that all movies in the same collection do. We can assume that when recommending movies to a user, it’s not always the case to recommend the whole series.</a:t>
            </a:r>
            <a:endParaRPr i="1" sz="1500">
              <a:solidFill>
                <a:schemeClr val="dk2"/>
              </a:solidFill>
            </a:endParaRPr>
          </a:p>
          <a:p>
            <a:pPr indent="0" lvl="0" marL="0" rtl="0" algn="l">
              <a:spcBef>
                <a:spcPts val="0"/>
              </a:spcBef>
              <a:spcAft>
                <a:spcPts val="0"/>
              </a:spcAft>
              <a:buNone/>
            </a:pPr>
            <a:r>
              <a:t/>
            </a:r>
            <a:endParaRPr i="1"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MODELS</a:t>
            </a:r>
            <a:endParaRPr sz="4100"/>
          </a:p>
        </p:txBody>
      </p:sp>
      <p:sp>
        <p:nvSpPr>
          <p:cNvPr id="447" name="Google Shape;447;p61"/>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08</a:t>
            </a:r>
            <a:endParaRPr/>
          </a:p>
        </p:txBody>
      </p:sp>
      <p:pic>
        <p:nvPicPr>
          <p:cNvPr id="448" name="Google Shape;448;p61"/>
          <p:cNvPicPr preferRelativeResize="0"/>
          <p:nvPr>
            <p:ph idx="3" type="pic"/>
          </p:nvPr>
        </p:nvPicPr>
        <p:blipFill rotWithShape="1">
          <a:blip r:embed="rId3">
            <a:alphaModFix/>
          </a:blip>
          <a:srcRect b="3917" l="0" r="0" t="3917"/>
          <a:stretch/>
        </p:blipFill>
        <p:spPr>
          <a:xfrm>
            <a:off x="615600" y="3064475"/>
            <a:ext cx="2637600" cy="1620300"/>
          </a:xfrm>
          <a:prstGeom prst="rect">
            <a:avLst/>
          </a:prstGeom>
        </p:spPr>
      </p:pic>
      <p:pic>
        <p:nvPicPr>
          <p:cNvPr id="449" name="Google Shape;449;p61"/>
          <p:cNvPicPr preferRelativeResize="0"/>
          <p:nvPr>
            <p:ph idx="4" type="pic"/>
          </p:nvPr>
        </p:nvPicPr>
        <p:blipFill rotWithShape="1">
          <a:blip r:embed="rId4">
            <a:alphaModFix/>
          </a:blip>
          <a:srcRect b="14080" l="0" r="0" t="44915"/>
          <a:stretch/>
        </p:blipFill>
        <p:spPr>
          <a:xfrm>
            <a:off x="5890800" y="3064475"/>
            <a:ext cx="2637600" cy="1620300"/>
          </a:xfrm>
          <a:prstGeom prst="rect">
            <a:avLst/>
          </a:prstGeom>
        </p:spPr>
      </p:pic>
      <p:pic>
        <p:nvPicPr>
          <p:cNvPr id="450" name="Google Shape;450;p61"/>
          <p:cNvPicPr preferRelativeResize="0"/>
          <p:nvPr>
            <p:ph idx="5" type="pic"/>
          </p:nvPr>
        </p:nvPicPr>
        <p:blipFill rotWithShape="1">
          <a:blip r:embed="rId5">
            <a:alphaModFix/>
          </a:blip>
          <a:srcRect b="3917" l="0" r="0" t="3917"/>
          <a:stretch/>
        </p:blipFill>
        <p:spPr>
          <a:xfrm>
            <a:off x="3253200" y="3064475"/>
            <a:ext cx="2637600" cy="1620300"/>
          </a:xfrm>
          <a:prstGeom prst="rect">
            <a:avLst/>
          </a:prstGeom>
        </p:spPr>
      </p:pic>
      <p:grpSp>
        <p:nvGrpSpPr>
          <p:cNvPr id="451" name="Google Shape;451;p61"/>
          <p:cNvGrpSpPr/>
          <p:nvPr/>
        </p:nvGrpSpPr>
        <p:grpSpPr>
          <a:xfrm>
            <a:off x="615600" y="2766800"/>
            <a:ext cx="7912800" cy="2226226"/>
            <a:chOff x="615600" y="2766800"/>
            <a:chExt cx="7912800" cy="2226226"/>
          </a:xfrm>
        </p:grpSpPr>
        <p:pic>
          <p:nvPicPr>
            <p:cNvPr id="452" name="Google Shape;452;p61"/>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453" name="Google Shape;453;p61"/>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Altering Least Square (ASL) Model</a:t>
            </a:r>
            <a:endParaRPr/>
          </a:p>
        </p:txBody>
      </p:sp>
      <p:sp>
        <p:nvSpPr>
          <p:cNvPr id="459" name="Google Shape;459;p62"/>
          <p:cNvSpPr txBox="1"/>
          <p:nvPr>
            <p:ph idx="1" type="body"/>
          </p:nvPr>
        </p:nvSpPr>
        <p:spPr>
          <a:xfrm>
            <a:off x="713250" y="1199850"/>
            <a:ext cx="77175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u="none">
              <a:solidFill>
                <a:schemeClr val="dk2"/>
              </a:solidFill>
              <a:latin typeface="Arial"/>
              <a:ea typeface="Arial"/>
              <a:cs typeface="Arial"/>
              <a:sym typeface="Arial"/>
            </a:endParaRPr>
          </a:p>
          <a:p>
            <a:pPr indent="0" lvl="0" marL="0" rtl="0" algn="l">
              <a:spcBef>
                <a:spcPts val="1000"/>
              </a:spcBef>
              <a:spcAft>
                <a:spcPts val="0"/>
              </a:spcAft>
              <a:buNone/>
            </a:pPr>
            <a:r>
              <a:rPr lang="en" sz="1400" u="none">
                <a:solidFill>
                  <a:schemeClr val="dk2"/>
                </a:solidFill>
                <a:latin typeface="Arial"/>
                <a:ea typeface="Arial"/>
                <a:cs typeface="Arial"/>
                <a:sym typeface="Arial"/>
              </a:rPr>
              <a:t>X * Yt = R is how ALS calculates the ratings matrix R, which is the product of two lower-rank matrices, X and Y. These estimates are commonly referred to as "factor" matrices. Iterative approaches are generally used. One of the factor matrices is kept constant throughout each iteration, and the other is found using least squares. Next, while resolving the other factor matrix, the recently solved factor matrix is maintained constant.</a:t>
            </a:r>
            <a:endParaRPr sz="1400" u="none">
              <a:solidFill>
                <a:schemeClr val="dk2"/>
              </a:solidFill>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460" name="Google Shape;460;p62"/>
          <p:cNvPicPr preferRelativeResize="0"/>
          <p:nvPr/>
        </p:nvPicPr>
        <p:blipFill>
          <a:blip r:embed="rId3">
            <a:alphaModFix/>
          </a:blip>
          <a:stretch>
            <a:fillRect/>
          </a:stretch>
        </p:blipFill>
        <p:spPr>
          <a:xfrm>
            <a:off x="2754862" y="2789275"/>
            <a:ext cx="3634270" cy="1902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Altering Least Square (ASL) Model</a:t>
            </a:r>
            <a:endParaRPr/>
          </a:p>
        </p:txBody>
      </p:sp>
      <p:pic>
        <p:nvPicPr>
          <p:cNvPr id="466" name="Google Shape;466;p63"/>
          <p:cNvPicPr preferRelativeResize="0"/>
          <p:nvPr/>
        </p:nvPicPr>
        <p:blipFill>
          <a:blip r:embed="rId3">
            <a:alphaModFix/>
          </a:blip>
          <a:stretch>
            <a:fillRect/>
          </a:stretch>
        </p:blipFill>
        <p:spPr>
          <a:xfrm>
            <a:off x="152400" y="1170125"/>
            <a:ext cx="4178350" cy="3582301"/>
          </a:xfrm>
          <a:prstGeom prst="rect">
            <a:avLst/>
          </a:prstGeom>
          <a:noFill/>
          <a:ln>
            <a:noFill/>
          </a:ln>
        </p:spPr>
      </p:pic>
      <p:pic>
        <p:nvPicPr>
          <p:cNvPr id="467" name="Google Shape;467;p63"/>
          <p:cNvPicPr preferRelativeResize="0"/>
          <p:nvPr/>
        </p:nvPicPr>
        <p:blipFill>
          <a:blip r:embed="rId4">
            <a:alphaModFix/>
          </a:blip>
          <a:stretch>
            <a:fillRect/>
          </a:stretch>
        </p:blipFill>
        <p:spPr>
          <a:xfrm>
            <a:off x="4413501" y="2000625"/>
            <a:ext cx="4612951" cy="19213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type="title"/>
          </p:nvPr>
        </p:nvSpPr>
        <p:spPr>
          <a:xfrm>
            <a:off x="713250" y="169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Testing model &amp; Results</a:t>
            </a:r>
            <a:endParaRPr/>
          </a:p>
        </p:txBody>
      </p:sp>
      <p:pic>
        <p:nvPicPr>
          <p:cNvPr id="473" name="Google Shape;473;p64"/>
          <p:cNvPicPr preferRelativeResize="0"/>
          <p:nvPr/>
        </p:nvPicPr>
        <p:blipFill>
          <a:blip r:embed="rId3">
            <a:alphaModFix/>
          </a:blip>
          <a:stretch>
            <a:fillRect/>
          </a:stretch>
        </p:blipFill>
        <p:spPr>
          <a:xfrm>
            <a:off x="431050" y="1032100"/>
            <a:ext cx="6199225" cy="3079300"/>
          </a:xfrm>
          <a:prstGeom prst="rect">
            <a:avLst/>
          </a:prstGeom>
          <a:noFill/>
          <a:ln>
            <a:noFill/>
          </a:ln>
        </p:spPr>
      </p:pic>
      <p:pic>
        <p:nvPicPr>
          <p:cNvPr id="474" name="Google Shape;474;p64"/>
          <p:cNvPicPr preferRelativeResize="0"/>
          <p:nvPr/>
        </p:nvPicPr>
        <p:blipFill rotWithShape="1">
          <a:blip r:embed="rId4">
            <a:alphaModFix/>
          </a:blip>
          <a:srcRect b="0" l="0" r="0" t="4434"/>
          <a:stretch/>
        </p:blipFill>
        <p:spPr>
          <a:xfrm>
            <a:off x="6964575" y="887125"/>
            <a:ext cx="1735874" cy="39037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5"/>
          <p:cNvSpPr txBox="1"/>
          <p:nvPr/>
        </p:nvSpPr>
        <p:spPr>
          <a:xfrm>
            <a:off x="729675" y="669850"/>
            <a:ext cx="4916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Load the Data:</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A CSV file called "ratings_small.csv" is used to import the ratings data into a Spark DataFrame called ratings_small. We assume that the data has columns with names like "userId," "movieId," and "rating."</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Splitting the Data:</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The randomSplit method divides the dataset into training and testing sets. Twenty percent of the data is set aside for testing (test set), while the remaining eighty percent is set aside for training (training set).</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Merge the Data</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dk2"/>
                </a:solidFill>
              </a:rPr>
              <a:t>merged_data DataFrame to appropriate data types (userId to int, movieId to int, rating to float).</a:t>
            </a:r>
            <a:endParaRPr>
              <a:solidFill>
                <a:schemeClr val="dk2"/>
              </a:solidFill>
            </a:endParaRPr>
          </a:p>
        </p:txBody>
      </p:sp>
      <p:sp>
        <p:nvSpPr>
          <p:cNvPr id="480" name="Google Shape;480;p65"/>
          <p:cNvSpPr txBox="1"/>
          <p:nvPr>
            <p:ph type="title"/>
          </p:nvPr>
        </p:nvSpPr>
        <p:spPr>
          <a:xfrm>
            <a:off x="713250" y="9715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FlowChart of the Model</a:t>
            </a:r>
            <a:endParaRPr sz="3300"/>
          </a:p>
        </p:txBody>
      </p:sp>
      <p:pic>
        <p:nvPicPr>
          <p:cNvPr id="481" name="Google Shape;481;p65"/>
          <p:cNvPicPr preferRelativeResize="0"/>
          <p:nvPr/>
        </p:nvPicPr>
        <p:blipFill>
          <a:blip r:embed="rId3">
            <a:alphaModFix/>
          </a:blip>
          <a:stretch>
            <a:fillRect/>
          </a:stretch>
        </p:blipFill>
        <p:spPr>
          <a:xfrm>
            <a:off x="5705700" y="669850"/>
            <a:ext cx="2870775" cy="406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 type="subTitle"/>
          </p:nvPr>
        </p:nvSpPr>
        <p:spPr>
          <a:xfrm>
            <a:off x="438375" y="1050950"/>
            <a:ext cx="6135600" cy="293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Exponential growth of digital content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Utilization of big data </a:t>
            </a:r>
            <a:r>
              <a:rPr lang="en" sz="1900"/>
              <a:t>techniques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Addressing big data complexities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Leveraging</a:t>
            </a:r>
            <a:r>
              <a:rPr lang="en" sz="1900"/>
              <a:t> the MovieLens dataset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Comprehensive dataset features</a:t>
            </a:r>
            <a:endParaRPr sz="1900"/>
          </a:p>
        </p:txBody>
      </p:sp>
      <p:pic>
        <p:nvPicPr>
          <p:cNvPr id="248" name="Google Shape;248;p39"/>
          <p:cNvPicPr preferRelativeResize="0"/>
          <p:nvPr/>
        </p:nvPicPr>
        <p:blipFill>
          <a:blip r:embed="rId3">
            <a:alphaModFix/>
          </a:blip>
          <a:stretch>
            <a:fillRect/>
          </a:stretch>
        </p:blipFill>
        <p:spPr>
          <a:xfrm>
            <a:off x="5595775" y="923875"/>
            <a:ext cx="2988975" cy="2988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6"/>
          <p:cNvSpPr txBox="1"/>
          <p:nvPr/>
        </p:nvSpPr>
        <p:spPr>
          <a:xfrm>
            <a:off x="499050" y="168900"/>
            <a:ext cx="8145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Construct the ALS Model:</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The ALS class from Spark's MLlib is used to generate the Alternating Least Squares (ALS) recommendation model. Important variables consist of:</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maxIter: Maximum iteration count (5 in this example).</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regParam: The regularization parameter (in this case, 0.1) to prevent overfitting.</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The names of the columns in the DataFrame that show user, item, and rating information userId, movieId, rating.</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coldStartStrategy: Managing plan for problems arising from cold starts (users or objects not observed during training). Since it's set to "drop," no new users or objects will be added while the prediction is being made.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Train  the Model:</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On the training set, the fit approach is used to train the ALS model.</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nvSpPr>
        <p:spPr>
          <a:xfrm>
            <a:off x="451200" y="370825"/>
            <a:ext cx="8145900" cy="351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a:solidFill>
                  <a:schemeClr val="dk2"/>
                </a:solidFill>
              </a:rPr>
              <a:t>Prediction:</a:t>
            </a:r>
            <a:endParaRPr>
              <a:solidFill>
                <a:schemeClr val="dk2"/>
              </a:solidFill>
            </a:endParaRPr>
          </a:p>
          <a:p>
            <a:pPr indent="0" lvl="0" marL="0" rtl="0" algn="l">
              <a:lnSpc>
                <a:spcPct val="115000"/>
              </a:lnSpc>
              <a:spcBef>
                <a:spcPts val="0"/>
              </a:spcBef>
              <a:spcAft>
                <a:spcPts val="0"/>
              </a:spcAft>
              <a:buNone/>
            </a:pPr>
            <a:r>
              <a:rPr lang="en">
                <a:solidFill>
                  <a:schemeClr val="dk2"/>
                </a:solidFill>
              </a:rPr>
              <a:t>The model generates predictions on the test data.</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Evaluate the Model:</a:t>
            </a:r>
            <a:endParaRPr>
              <a:solidFill>
                <a:schemeClr val="dk2"/>
              </a:solidFill>
            </a:endParaRPr>
          </a:p>
          <a:p>
            <a:pPr indent="0" lvl="0" marL="0" rtl="0" algn="l">
              <a:spcBef>
                <a:spcPts val="0"/>
              </a:spcBef>
              <a:spcAft>
                <a:spcPts val="0"/>
              </a:spcAft>
              <a:buNone/>
            </a:pPr>
            <a:r>
              <a:rPr lang="en">
                <a:solidFill>
                  <a:schemeClr val="dk2"/>
                </a:solidFill>
              </a:rPr>
              <a:t>The Root Mean Squared Error (RMSE) is the evaluation statistic that is used to assess the trained model on the test set. The discrepancy between expected and actual ratings is measured by RMSE.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Generate the Recommendations:</a:t>
            </a:r>
            <a:endParaRPr>
              <a:solidFill>
                <a:schemeClr val="dk2"/>
              </a:solidFill>
            </a:endParaRPr>
          </a:p>
          <a:p>
            <a:pPr indent="0" lvl="0" marL="0" rtl="0" algn="l">
              <a:spcBef>
                <a:spcPts val="0"/>
              </a:spcBef>
              <a:spcAft>
                <a:spcPts val="0"/>
              </a:spcAft>
              <a:buNone/>
            </a:pPr>
            <a:r>
              <a:rPr lang="en">
                <a:solidFill>
                  <a:schemeClr val="dk2"/>
                </a:solidFill>
              </a:rPr>
              <a:t>For a certain user (in this case, user with ID 8659), recommendations are created. </a:t>
            </a:r>
            <a:r>
              <a:rPr lang="en">
                <a:solidFill>
                  <a:schemeClr val="dk2"/>
                </a:solidFill>
              </a:rPr>
              <a:t>Lastly, it uses the movies_metadata DataFrame and the movie IDs from the recommendations to display information about the suggested films, including title, genres, release date, vote average, and vote count. Keep in mind that movies_metadata need to be a DataFrame with information on movies.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Altering Least Square (ASL) Model</a:t>
            </a:r>
            <a:r>
              <a:rPr lang="en"/>
              <a:t> </a:t>
            </a:r>
            <a:r>
              <a:rPr lang="en"/>
              <a:t>(Recommendation)</a:t>
            </a:r>
            <a:endParaRPr/>
          </a:p>
        </p:txBody>
      </p:sp>
      <p:pic>
        <p:nvPicPr>
          <p:cNvPr id="497" name="Google Shape;497;p68"/>
          <p:cNvPicPr preferRelativeResize="0"/>
          <p:nvPr/>
        </p:nvPicPr>
        <p:blipFill>
          <a:blip r:embed="rId3">
            <a:alphaModFix/>
          </a:blip>
          <a:stretch>
            <a:fillRect/>
          </a:stretch>
        </p:blipFill>
        <p:spPr>
          <a:xfrm>
            <a:off x="2257737" y="1775750"/>
            <a:ext cx="4628525" cy="3018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Singular Value </a:t>
            </a:r>
            <a:r>
              <a:rPr lang="en"/>
              <a:t>Decomposition</a:t>
            </a:r>
            <a:r>
              <a:rPr lang="en"/>
              <a:t>(SVD) </a:t>
            </a:r>
            <a:endParaRPr/>
          </a:p>
        </p:txBody>
      </p:sp>
      <p:sp>
        <p:nvSpPr>
          <p:cNvPr id="503" name="Google Shape;503;p69"/>
          <p:cNvSpPr txBox="1"/>
          <p:nvPr>
            <p:ph idx="1" type="body"/>
          </p:nvPr>
        </p:nvSpPr>
        <p:spPr>
          <a:xfrm>
            <a:off x="713225" y="1134700"/>
            <a:ext cx="7717500" cy="11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none">
                <a:solidFill>
                  <a:schemeClr val="dk2"/>
                </a:solidFill>
                <a:latin typeface="Arial"/>
                <a:ea typeface="Arial"/>
                <a:cs typeface="Arial"/>
                <a:sym typeface="Arial"/>
              </a:rPr>
              <a:t>The elements of the matrix are determined by the ratings of the users, and SVD creates a matrix with a row of users and columns of things. By splitting a matrix into three smaller matrices, singular value decomposition can be used to recover the factors from the factorization of a high-level (user-item-rating) matrix.</a:t>
            </a:r>
            <a:endParaRPr sz="1400" u="none">
              <a:solidFill>
                <a:schemeClr val="dk2"/>
              </a:solidFill>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504" name="Google Shape;504;p69"/>
          <p:cNvPicPr preferRelativeResize="0"/>
          <p:nvPr/>
        </p:nvPicPr>
        <p:blipFill>
          <a:blip r:embed="rId3">
            <a:alphaModFix/>
          </a:blip>
          <a:stretch>
            <a:fillRect/>
          </a:stretch>
        </p:blipFill>
        <p:spPr>
          <a:xfrm>
            <a:off x="5510450" y="2098800"/>
            <a:ext cx="2566098" cy="25660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713250" y="169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SVD </a:t>
            </a:r>
            <a:r>
              <a:rPr lang="en"/>
              <a:t>Model</a:t>
            </a:r>
            <a:endParaRPr/>
          </a:p>
        </p:txBody>
      </p:sp>
      <p:pic>
        <p:nvPicPr>
          <p:cNvPr id="510" name="Google Shape;510;p70"/>
          <p:cNvPicPr preferRelativeResize="0"/>
          <p:nvPr/>
        </p:nvPicPr>
        <p:blipFill rotWithShape="1">
          <a:blip r:embed="rId3">
            <a:alphaModFix/>
          </a:blip>
          <a:srcRect b="10370" l="10714" r="0" t="0"/>
          <a:stretch/>
        </p:blipFill>
        <p:spPr>
          <a:xfrm>
            <a:off x="221775" y="742600"/>
            <a:ext cx="5551350" cy="3442100"/>
          </a:xfrm>
          <a:prstGeom prst="rect">
            <a:avLst/>
          </a:prstGeom>
          <a:noFill/>
          <a:ln>
            <a:noFill/>
          </a:ln>
        </p:spPr>
      </p:pic>
      <p:pic>
        <p:nvPicPr>
          <p:cNvPr id="511" name="Google Shape;511;p70"/>
          <p:cNvPicPr preferRelativeResize="0"/>
          <p:nvPr/>
        </p:nvPicPr>
        <p:blipFill rotWithShape="1">
          <a:blip r:embed="rId4">
            <a:alphaModFix/>
          </a:blip>
          <a:srcRect b="46743" l="0" r="12671" t="0"/>
          <a:stretch/>
        </p:blipFill>
        <p:spPr>
          <a:xfrm>
            <a:off x="4853475" y="3044075"/>
            <a:ext cx="4239326" cy="1812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Results</a:t>
            </a:r>
            <a:endParaRPr sz="4100"/>
          </a:p>
        </p:txBody>
      </p:sp>
      <p:sp>
        <p:nvSpPr>
          <p:cNvPr id="517" name="Google Shape;517;p71"/>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09</a:t>
            </a:r>
            <a:endParaRPr/>
          </a:p>
        </p:txBody>
      </p:sp>
      <p:pic>
        <p:nvPicPr>
          <p:cNvPr id="518" name="Google Shape;518;p71"/>
          <p:cNvPicPr preferRelativeResize="0"/>
          <p:nvPr>
            <p:ph idx="3" type="pic"/>
          </p:nvPr>
        </p:nvPicPr>
        <p:blipFill rotWithShape="1">
          <a:blip r:embed="rId3">
            <a:alphaModFix/>
          </a:blip>
          <a:srcRect b="3917" l="0" r="0" t="3917"/>
          <a:stretch/>
        </p:blipFill>
        <p:spPr>
          <a:xfrm>
            <a:off x="615600" y="3064475"/>
            <a:ext cx="2637600" cy="1620300"/>
          </a:xfrm>
          <a:prstGeom prst="rect">
            <a:avLst/>
          </a:prstGeom>
        </p:spPr>
      </p:pic>
      <p:pic>
        <p:nvPicPr>
          <p:cNvPr id="519" name="Google Shape;519;p71"/>
          <p:cNvPicPr preferRelativeResize="0"/>
          <p:nvPr>
            <p:ph idx="4" type="pic"/>
          </p:nvPr>
        </p:nvPicPr>
        <p:blipFill rotWithShape="1">
          <a:blip r:embed="rId4">
            <a:alphaModFix/>
          </a:blip>
          <a:srcRect b="14080" l="0" r="0" t="44915"/>
          <a:stretch/>
        </p:blipFill>
        <p:spPr>
          <a:xfrm>
            <a:off x="5890800" y="3064475"/>
            <a:ext cx="2637600" cy="1620300"/>
          </a:xfrm>
          <a:prstGeom prst="rect">
            <a:avLst/>
          </a:prstGeom>
        </p:spPr>
      </p:pic>
      <p:pic>
        <p:nvPicPr>
          <p:cNvPr id="520" name="Google Shape;520;p71"/>
          <p:cNvPicPr preferRelativeResize="0"/>
          <p:nvPr>
            <p:ph idx="5" type="pic"/>
          </p:nvPr>
        </p:nvPicPr>
        <p:blipFill rotWithShape="1">
          <a:blip r:embed="rId5">
            <a:alphaModFix/>
          </a:blip>
          <a:srcRect b="3917" l="0" r="0" t="3917"/>
          <a:stretch/>
        </p:blipFill>
        <p:spPr>
          <a:xfrm>
            <a:off x="3253200" y="3064475"/>
            <a:ext cx="2637600" cy="1620300"/>
          </a:xfrm>
          <a:prstGeom prst="rect">
            <a:avLst/>
          </a:prstGeom>
        </p:spPr>
      </p:pic>
      <p:grpSp>
        <p:nvGrpSpPr>
          <p:cNvPr id="521" name="Google Shape;521;p71"/>
          <p:cNvGrpSpPr/>
          <p:nvPr/>
        </p:nvGrpSpPr>
        <p:grpSpPr>
          <a:xfrm>
            <a:off x="615600" y="2766800"/>
            <a:ext cx="7912800" cy="2226226"/>
            <a:chOff x="615600" y="2766800"/>
            <a:chExt cx="7912800" cy="2226226"/>
          </a:xfrm>
        </p:grpSpPr>
        <p:pic>
          <p:nvPicPr>
            <p:cNvPr id="522" name="Google Shape;522;p71"/>
            <p:cNvPicPr preferRelativeResize="0"/>
            <p:nvPr/>
          </p:nvPicPr>
          <p:blipFill rotWithShape="1">
            <a:blip r:embed="rId6">
              <a:alphaModFix/>
            </a:blip>
            <a:srcRect b="46165" l="2723" r="1720" t="46158"/>
            <a:stretch/>
          </p:blipFill>
          <p:spPr>
            <a:xfrm>
              <a:off x="615600" y="2766800"/>
              <a:ext cx="7912800" cy="336901"/>
            </a:xfrm>
            <a:prstGeom prst="rect">
              <a:avLst/>
            </a:prstGeom>
            <a:noFill/>
            <a:ln>
              <a:noFill/>
            </a:ln>
          </p:spPr>
        </p:pic>
        <p:pic>
          <p:nvPicPr>
            <p:cNvPr id="523" name="Google Shape;523;p71"/>
            <p:cNvPicPr preferRelativeResize="0"/>
            <p:nvPr/>
          </p:nvPicPr>
          <p:blipFill rotWithShape="1">
            <a:blip r:embed="rId6">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2"/>
          <p:cNvSpPr txBox="1"/>
          <p:nvPr>
            <p:ph type="title"/>
          </p:nvPr>
        </p:nvSpPr>
        <p:spPr>
          <a:xfrm>
            <a:off x="713250" y="169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ALS Results</a:t>
            </a:r>
            <a:endParaRPr/>
          </a:p>
        </p:txBody>
      </p:sp>
      <p:pic>
        <p:nvPicPr>
          <p:cNvPr id="529" name="Google Shape;529;p72"/>
          <p:cNvPicPr preferRelativeResize="0"/>
          <p:nvPr/>
        </p:nvPicPr>
        <p:blipFill rotWithShape="1">
          <a:blip r:embed="rId3">
            <a:alphaModFix/>
          </a:blip>
          <a:srcRect b="-7370" l="0" r="0" t="7370"/>
          <a:stretch/>
        </p:blipFill>
        <p:spPr>
          <a:xfrm>
            <a:off x="80625" y="974675"/>
            <a:ext cx="8839204" cy="1851572"/>
          </a:xfrm>
          <a:prstGeom prst="rect">
            <a:avLst/>
          </a:prstGeom>
          <a:noFill/>
          <a:ln>
            <a:noFill/>
          </a:ln>
        </p:spPr>
      </p:pic>
      <p:sp>
        <p:nvSpPr>
          <p:cNvPr id="530" name="Google Shape;530;p72"/>
          <p:cNvSpPr txBox="1"/>
          <p:nvPr/>
        </p:nvSpPr>
        <p:spPr>
          <a:xfrm>
            <a:off x="383850" y="3522825"/>
            <a:ext cx="83337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highlight>
                <a:srgbClr val="343541"/>
              </a:highlight>
            </a:endParaRPr>
          </a:p>
        </p:txBody>
      </p:sp>
      <p:sp>
        <p:nvSpPr>
          <p:cNvPr id="531" name="Google Shape;531;p72"/>
          <p:cNvSpPr txBox="1"/>
          <p:nvPr/>
        </p:nvSpPr>
        <p:spPr>
          <a:xfrm>
            <a:off x="80625" y="3679625"/>
            <a:ext cx="8839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rPr lang="en" sz="1300">
                <a:solidFill>
                  <a:schemeClr val="dk2"/>
                </a:solidFill>
              </a:rPr>
              <a:t>The PySpark ALS model achieved a commendable RMSE of 1.44, showcasing its effectiveness in providing reliable movie recommendations, despite a slightly higher scale on the RMSE.</a:t>
            </a:r>
            <a:endParaRPr sz="1300">
              <a:solidFill>
                <a:schemeClr val="dk2"/>
              </a:solidFill>
            </a:endParaRPr>
          </a:p>
        </p:txBody>
      </p:sp>
      <p:pic>
        <p:nvPicPr>
          <p:cNvPr id="532" name="Google Shape;532;p72"/>
          <p:cNvPicPr preferRelativeResize="0"/>
          <p:nvPr/>
        </p:nvPicPr>
        <p:blipFill>
          <a:blip r:embed="rId4">
            <a:alphaModFix/>
          </a:blip>
          <a:stretch>
            <a:fillRect/>
          </a:stretch>
        </p:blipFill>
        <p:spPr>
          <a:xfrm>
            <a:off x="80625" y="2925950"/>
            <a:ext cx="6135960" cy="37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3"/>
          <p:cNvSpPr txBox="1"/>
          <p:nvPr>
            <p:ph type="title"/>
          </p:nvPr>
        </p:nvSpPr>
        <p:spPr>
          <a:xfrm>
            <a:off x="713250" y="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SVD Results</a:t>
            </a:r>
            <a:endParaRPr/>
          </a:p>
        </p:txBody>
      </p:sp>
      <p:sp>
        <p:nvSpPr>
          <p:cNvPr id="538" name="Google Shape;538;p73"/>
          <p:cNvSpPr txBox="1"/>
          <p:nvPr/>
        </p:nvSpPr>
        <p:spPr>
          <a:xfrm>
            <a:off x="299050" y="3523175"/>
            <a:ext cx="82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
        <p:nvSpPr>
          <p:cNvPr id="539" name="Google Shape;539;p73"/>
          <p:cNvSpPr txBox="1"/>
          <p:nvPr/>
        </p:nvSpPr>
        <p:spPr>
          <a:xfrm>
            <a:off x="104538" y="3846200"/>
            <a:ext cx="8839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the Python SVD model demonstrated impressive precision with a lower RMSE of 0.45, indicating its capability to deliver accurate and fine-tuned movie recommendations, highlighting its strength on the RMSE scale.</a:t>
            </a:r>
            <a:endParaRPr sz="1300">
              <a:solidFill>
                <a:schemeClr val="dk2"/>
              </a:solidFill>
            </a:endParaRPr>
          </a:p>
        </p:txBody>
      </p:sp>
      <p:pic>
        <p:nvPicPr>
          <p:cNvPr id="540" name="Google Shape;540;p73"/>
          <p:cNvPicPr preferRelativeResize="0"/>
          <p:nvPr/>
        </p:nvPicPr>
        <p:blipFill rotWithShape="1">
          <a:blip r:embed="rId3">
            <a:alphaModFix/>
          </a:blip>
          <a:srcRect b="0" l="0" r="0" t="53273"/>
          <a:stretch/>
        </p:blipFill>
        <p:spPr>
          <a:xfrm>
            <a:off x="461525" y="1006526"/>
            <a:ext cx="8125252" cy="2661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713250" y="26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Modeling Conclusion</a:t>
            </a:r>
            <a:endParaRPr/>
          </a:p>
        </p:txBody>
      </p:sp>
      <p:sp>
        <p:nvSpPr>
          <p:cNvPr id="546" name="Google Shape;546;p74"/>
          <p:cNvSpPr txBox="1"/>
          <p:nvPr/>
        </p:nvSpPr>
        <p:spPr>
          <a:xfrm>
            <a:off x="265800" y="992800"/>
            <a:ext cx="8612400" cy="3986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rPr>
              <a:t>In conclusion, our MovieLens Big Data Analysis project, employing both PySpark's ALS model and Python's SVD model, has yielded promising results in crafting a dynamic movie recommendation system. The PySpark ALS model demonstrated a Root Mean Squared Error (RMSE) of 1.4378826830223226, while the Python-based SVD model exhibited a lower RMSE of 0.44781990220337586. These metrics signify the accuracy of our recommendation algorithms in predicting user preferences based on historical movie ratings.</a:t>
            </a:r>
            <a:endParaRPr sz="1300">
              <a:solidFill>
                <a:schemeClr val="dk2"/>
              </a:solidFill>
            </a:endParaRPr>
          </a:p>
          <a:p>
            <a:pPr indent="0" lvl="0" marL="457200" rtl="0" algn="l">
              <a:spcBef>
                <a:spcPts val="0"/>
              </a:spcBef>
              <a:spcAft>
                <a:spcPts val="0"/>
              </a:spcAft>
              <a:buNone/>
            </a:pPr>
            <a:r>
              <a:t/>
            </a:r>
            <a:endParaRPr sz="1300">
              <a:solidFill>
                <a:schemeClr val="dk2"/>
              </a:solidFill>
            </a:endParaRPr>
          </a:p>
          <a:p>
            <a:pPr indent="-311150" lvl="0" marL="457200" rtl="0" algn="l">
              <a:spcBef>
                <a:spcPts val="0"/>
              </a:spcBef>
              <a:spcAft>
                <a:spcPts val="0"/>
              </a:spcAft>
              <a:buClr>
                <a:schemeClr val="dk2"/>
              </a:buClr>
              <a:buSzPts val="1300"/>
              <a:buChar char="●"/>
            </a:pPr>
            <a:r>
              <a:rPr i="1" lang="en" sz="1300">
                <a:solidFill>
                  <a:schemeClr val="dk2"/>
                </a:solidFill>
              </a:rPr>
              <a:t>The PySpark ALS model does a decent job, with an RMSE of 1.44, predicting what movies users might like. It's good at handling lots of movie data quickly, which is helpful when there's a ton of information to process.</a:t>
            </a:r>
            <a:endParaRPr i="1" sz="1300">
              <a:solidFill>
                <a:schemeClr val="dk2"/>
              </a:solidFill>
            </a:endParaRPr>
          </a:p>
          <a:p>
            <a:pPr indent="0" lvl="0" marL="457200" rtl="0" algn="l">
              <a:spcBef>
                <a:spcPts val="0"/>
              </a:spcBef>
              <a:spcAft>
                <a:spcPts val="0"/>
              </a:spcAft>
              <a:buNone/>
            </a:pPr>
            <a:r>
              <a:t/>
            </a:r>
            <a:endParaRPr i="1" sz="1300">
              <a:solidFill>
                <a:schemeClr val="dk2"/>
              </a:solidFill>
            </a:endParaRPr>
          </a:p>
          <a:p>
            <a:pPr indent="-311150" lvl="0" marL="457200" rtl="0" algn="l">
              <a:spcBef>
                <a:spcPts val="0"/>
              </a:spcBef>
              <a:spcAft>
                <a:spcPts val="0"/>
              </a:spcAft>
              <a:buClr>
                <a:schemeClr val="dk2"/>
              </a:buClr>
              <a:buSzPts val="1300"/>
              <a:buChar char="●"/>
            </a:pPr>
            <a:r>
              <a:rPr i="1" lang="en" sz="1300">
                <a:solidFill>
                  <a:schemeClr val="dk2"/>
                </a:solidFill>
              </a:rPr>
              <a:t>On the flip side, the Python SVD model, with a RMSE of 0.45, is precise in figuring out what users prefer in movies. It's like having a finer understanding of what makes users tick when it comes to choosing films. However, it might slow down a bit when dealing with really big datasets.</a:t>
            </a:r>
            <a:endParaRPr i="1" sz="1300">
              <a:solidFill>
                <a:schemeClr val="dk2"/>
              </a:solidFill>
            </a:endParaRPr>
          </a:p>
          <a:p>
            <a:pPr indent="0" lvl="0" marL="457200" rtl="0" algn="l">
              <a:spcBef>
                <a:spcPts val="0"/>
              </a:spcBef>
              <a:spcAft>
                <a:spcPts val="0"/>
              </a:spcAft>
              <a:buNone/>
            </a:pPr>
            <a:r>
              <a:t/>
            </a:r>
            <a:endParaRPr i="1" sz="1300">
              <a:solidFill>
                <a:schemeClr val="dk2"/>
              </a:solidFill>
            </a:endParaRPr>
          </a:p>
          <a:p>
            <a:pPr indent="-311150" lvl="0" marL="457200" rtl="0" algn="l">
              <a:spcBef>
                <a:spcPts val="0"/>
              </a:spcBef>
              <a:spcAft>
                <a:spcPts val="0"/>
              </a:spcAft>
              <a:buClr>
                <a:schemeClr val="dk2"/>
              </a:buClr>
              <a:buSzPts val="1300"/>
              <a:buChar char="●"/>
            </a:pPr>
            <a:r>
              <a:rPr i="1" lang="en" sz="1300">
                <a:solidFill>
                  <a:schemeClr val="dk2"/>
                </a:solidFill>
              </a:rPr>
              <a:t>To sum it up, both models have their perks. If you've got tons of data and need things to run fast, the PySpark ALS model is your go-to. But if you want super accurate recommendations and don't mind a bit of a slowdown with large datasets, the Python SVD model is the way to go. It all boils down to what exactly your movie recommendation system needs.</a:t>
            </a:r>
            <a:endParaRPr i="1" sz="1300">
              <a:solidFill>
                <a:schemeClr val="dk2"/>
              </a:solidFill>
            </a:endParaRPr>
          </a:p>
          <a:p>
            <a:pPr indent="0" lvl="0" marL="0" rtl="0" algn="l">
              <a:spcBef>
                <a:spcPts val="0"/>
              </a:spcBef>
              <a:spcAft>
                <a:spcPts val="0"/>
              </a:spcAft>
              <a:buNone/>
            </a:pPr>
            <a:r>
              <a:t/>
            </a:r>
            <a:endParaRPr i="1"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5"/>
          <p:cNvPicPr preferRelativeResize="0"/>
          <p:nvPr/>
        </p:nvPicPr>
        <p:blipFill>
          <a:blip r:embed="rId3">
            <a:alphaModFix/>
          </a:blip>
          <a:stretch>
            <a:fillRect/>
          </a:stretch>
        </p:blipFill>
        <p:spPr>
          <a:xfrm>
            <a:off x="1837300" y="355000"/>
            <a:ext cx="5469401" cy="41020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254" name="Google Shape;254;p40"/>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55" name="Google Shape;255;p40"/>
          <p:cNvPicPr preferRelativeResize="0"/>
          <p:nvPr>
            <p:ph idx="3" type="pic"/>
          </p:nvPr>
        </p:nvPicPr>
        <p:blipFill rotWithShape="1">
          <a:blip r:embed="rId3">
            <a:alphaModFix/>
          </a:blip>
          <a:srcRect b="36605" l="0" r="0" t="1935"/>
          <a:stretch/>
        </p:blipFill>
        <p:spPr>
          <a:xfrm>
            <a:off x="615600" y="3064475"/>
            <a:ext cx="3955500" cy="1620300"/>
          </a:xfrm>
          <a:prstGeom prst="rect">
            <a:avLst/>
          </a:prstGeom>
        </p:spPr>
      </p:pic>
      <p:pic>
        <p:nvPicPr>
          <p:cNvPr id="256" name="Google Shape;256;p40"/>
          <p:cNvPicPr preferRelativeResize="0"/>
          <p:nvPr>
            <p:ph idx="4" type="pic"/>
          </p:nvPr>
        </p:nvPicPr>
        <p:blipFill rotWithShape="1">
          <a:blip r:embed="rId4">
            <a:alphaModFix/>
          </a:blip>
          <a:srcRect b="30856" l="0" r="0" t="7775"/>
          <a:stretch/>
        </p:blipFill>
        <p:spPr>
          <a:xfrm>
            <a:off x="4572900" y="3064475"/>
            <a:ext cx="3955500" cy="1620300"/>
          </a:xfrm>
          <a:prstGeom prst="rect">
            <a:avLst/>
          </a:prstGeom>
        </p:spPr>
      </p:pic>
      <p:grpSp>
        <p:nvGrpSpPr>
          <p:cNvPr id="257" name="Google Shape;257;p40"/>
          <p:cNvGrpSpPr/>
          <p:nvPr/>
        </p:nvGrpSpPr>
        <p:grpSpPr>
          <a:xfrm>
            <a:off x="615600" y="2766800"/>
            <a:ext cx="7912800" cy="2226226"/>
            <a:chOff x="615600" y="2766800"/>
            <a:chExt cx="7912800" cy="2226226"/>
          </a:xfrm>
        </p:grpSpPr>
        <p:pic>
          <p:nvPicPr>
            <p:cNvPr id="258" name="Google Shape;258;p40"/>
            <p:cNvPicPr preferRelativeResize="0"/>
            <p:nvPr/>
          </p:nvPicPr>
          <p:blipFill rotWithShape="1">
            <a:blip r:embed="rId5">
              <a:alphaModFix/>
            </a:blip>
            <a:srcRect b="46165" l="2723" r="1720" t="46158"/>
            <a:stretch/>
          </p:blipFill>
          <p:spPr>
            <a:xfrm>
              <a:off x="615600" y="2766800"/>
              <a:ext cx="7912800" cy="336901"/>
            </a:xfrm>
            <a:prstGeom prst="rect">
              <a:avLst/>
            </a:prstGeom>
            <a:noFill/>
            <a:ln>
              <a:noFill/>
            </a:ln>
          </p:spPr>
        </p:pic>
        <p:pic>
          <p:nvPicPr>
            <p:cNvPr id="259" name="Google Shape;259;p40"/>
            <p:cNvPicPr preferRelativeResize="0"/>
            <p:nvPr/>
          </p:nvPicPr>
          <p:blipFill rotWithShape="1">
            <a:blip r:embed="rId5">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idx="1" type="subTitle"/>
          </p:nvPr>
        </p:nvSpPr>
        <p:spPr>
          <a:xfrm>
            <a:off x="0" y="477675"/>
            <a:ext cx="5881800" cy="1565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p>
          <a:p>
            <a:pPr indent="-228600" lvl="0" marL="457200" rtl="0" algn="l">
              <a:lnSpc>
                <a:spcPct val="150000"/>
              </a:lnSpc>
              <a:spcBef>
                <a:spcPts val="1500"/>
              </a:spcBef>
              <a:spcAft>
                <a:spcPts val="0"/>
              </a:spcAft>
              <a:buClr>
                <a:schemeClr val="dk1"/>
              </a:buClr>
              <a:buSzPts val="1200"/>
              <a:buFont typeface="Archivo"/>
              <a:buNone/>
            </a:pPr>
            <a:r>
              <a:rPr lang="en" sz="1200"/>
              <a:t>Data Processing and Analysis:</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Manage and analyze large-scale movie-related data using PySpark.</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Gain insights into user preferences, movie ratings, and trends.</a:t>
            </a:r>
            <a:endParaRPr sz="1200"/>
          </a:p>
          <a:p>
            <a:pPr indent="-228600" lvl="0" marL="457200" rtl="0" algn="l">
              <a:lnSpc>
                <a:spcPct val="150000"/>
              </a:lnSpc>
              <a:spcBef>
                <a:spcPts val="0"/>
              </a:spcBef>
              <a:spcAft>
                <a:spcPts val="0"/>
              </a:spcAft>
              <a:buClr>
                <a:schemeClr val="dk1"/>
              </a:buClr>
              <a:buSzPts val="1200"/>
              <a:buFont typeface="Archivo"/>
              <a:buNone/>
            </a:pPr>
            <a:r>
              <a:rPr lang="en" sz="1200"/>
              <a:t>Visualization of Insights:</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Create intuitive data visualizations to present complex analytical results.</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Enable stakeholders to make informed decisions based on identified patterns and trends.</a:t>
            </a:r>
            <a:endParaRPr sz="1200"/>
          </a:p>
          <a:p>
            <a:pPr indent="-228600" lvl="0" marL="457200" rtl="0" algn="l">
              <a:lnSpc>
                <a:spcPct val="150000"/>
              </a:lnSpc>
              <a:spcBef>
                <a:spcPts val="0"/>
              </a:spcBef>
              <a:spcAft>
                <a:spcPts val="0"/>
              </a:spcAft>
              <a:buClr>
                <a:schemeClr val="dk1"/>
              </a:buClr>
              <a:buSzPts val="1200"/>
              <a:buFont typeface="Archivo"/>
              <a:buNone/>
            </a:pPr>
            <a:r>
              <a:rPr lang="en" sz="1200"/>
              <a:t>Advanced Employment for User Satisfaction:</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Improve user satisfaction by providing accurate predictions of popular movies and relevant movie recommendations.</a:t>
            </a:r>
            <a:endParaRPr sz="1200"/>
          </a:p>
          <a:p>
            <a:pPr indent="-304800" lvl="1" marL="914400" rtl="0" algn="l">
              <a:lnSpc>
                <a:spcPct val="150000"/>
              </a:lnSpc>
              <a:spcBef>
                <a:spcPts val="0"/>
              </a:spcBef>
              <a:spcAft>
                <a:spcPts val="0"/>
              </a:spcAft>
              <a:buClr>
                <a:schemeClr val="dk1"/>
              </a:buClr>
              <a:buSzPts val="1200"/>
              <a:buFont typeface="Archivo"/>
              <a:buChar char="●"/>
            </a:pPr>
            <a:r>
              <a:rPr lang="en" sz="1200"/>
              <a:t>Utilize the results of comprehensive Exploratory Data Analysis (EDA).</a:t>
            </a:r>
            <a:endParaRPr sz="1200"/>
          </a:p>
        </p:txBody>
      </p:sp>
      <p:pic>
        <p:nvPicPr>
          <p:cNvPr id="265" name="Google Shape;265;p41"/>
          <p:cNvPicPr preferRelativeResize="0"/>
          <p:nvPr>
            <p:ph idx="2" type="pic"/>
          </p:nvPr>
        </p:nvPicPr>
        <p:blipFill rotWithShape="1">
          <a:blip r:embed="rId3">
            <a:alphaModFix/>
          </a:blip>
          <a:srcRect b="3788" l="0" r="0" t="3798"/>
          <a:stretch/>
        </p:blipFill>
        <p:spPr>
          <a:xfrm>
            <a:off x="6107625" y="743238"/>
            <a:ext cx="2637600" cy="3657000"/>
          </a:xfrm>
          <a:prstGeom prst="rect">
            <a:avLst/>
          </a:prstGeom>
        </p:spPr>
      </p:pic>
      <p:grpSp>
        <p:nvGrpSpPr>
          <p:cNvPr id="266" name="Google Shape;266;p41"/>
          <p:cNvGrpSpPr/>
          <p:nvPr/>
        </p:nvGrpSpPr>
        <p:grpSpPr>
          <a:xfrm>
            <a:off x="6107625" y="422750"/>
            <a:ext cx="2637600" cy="4298000"/>
            <a:chOff x="5556975" y="422750"/>
            <a:chExt cx="2637600" cy="4298000"/>
          </a:xfrm>
        </p:grpSpPr>
        <p:pic>
          <p:nvPicPr>
            <p:cNvPr id="267" name="Google Shape;267;p41"/>
            <p:cNvPicPr preferRelativeResize="0"/>
            <p:nvPr/>
          </p:nvPicPr>
          <p:blipFill rotWithShape="1">
            <a:blip r:embed="rId4">
              <a:alphaModFix/>
            </a:blip>
            <a:srcRect b="46541" l="66427" r="1720" t="46158"/>
            <a:stretch/>
          </p:blipFill>
          <p:spPr>
            <a:xfrm>
              <a:off x="5556975" y="422750"/>
              <a:ext cx="2637600" cy="320425"/>
            </a:xfrm>
            <a:prstGeom prst="rect">
              <a:avLst/>
            </a:prstGeom>
            <a:noFill/>
            <a:ln>
              <a:noFill/>
            </a:ln>
          </p:spPr>
        </p:pic>
        <p:pic>
          <p:nvPicPr>
            <p:cNvPr id="268" name="Google Shape;268;p41"/>
            <p:cNvPicPr preferRelativeResize="0"/>
            <p:nvPr/>
          </p:nvPicPr>
          <p:blipFill rotWithShape="1">
            <a:blip r:embed="rId4">
              <a:alphaModFix/>
            </a:blip>
            <a:srcRect b="46541" l="66427" r="1720" t="46158"/>
            <a:stretch/>
          </p:blipFill>
          <p:spPr>
            <a:xfrm flipH="1" rot="10800000">
              <a:off x="5556975" y="4400325"/>
              <a:ext cx="2637600" cy="3204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274" name="Google Shape;274;p42"/>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75" name="Google Shape;275;p42"/>
          <p:cNvPicPr preferRelativeResize="0"/>
          <p:nvPr>
            <p:ph idx="3" type="pic"/>
          </p:nvPr>
        </p:nvPicPr>
        <p:blipFill rotWithShape="1">
          <a:blip r:embed="rId3">
            <a:alphaModFix/>
          </a:blip>
          <a:srcRect b="36605" l="0" r="0" t="1935"/>
          <a:stretch/>
        </p:blipFill>
        <p:spPr>
          <a:xfrm>
            <a:off x="615600" y="3064475"/>
            <a:ext cx="3955500" cy="1620300"/>
          </a:xfrm>
          <a:prstGeom prst="rect">
            <a:avLst/>
          </a:prstGeom>
        </p:spPr>
      </p:pic>
      <p:pic>
        <p:nvPicPr>
          <p:cNvPr id="276" name="Google Shape;276;p42"/>
          <p:cNvPicPr preferRelativeResize="0"/>
          <p:nvPr>
            <p:ph idx="4" type="pic"/>
          </p:nvPr>
        </p:nvPicPr>
        <p:blipFill rotWithShape="1">
          <a:blip r:embed="rId4">
            <a:alphaModFix/>
          </a:blip>
          <a:srcRect b="30856" l="0" r="0" t="7775"/>
          <a:stretch/>
        </p:blipFill>
        <p:spPr>
          <a:xfrm>
            <a:off x="4572900" y="3064475"/>
            <a:ext cx="3955500" cy="1620300"/>
          </a:xfrm>
          <a:prstGeom prst="rect">
            <a:avLst/>
          </a:prstGeom>
        </p:spPr>
      </p:pic>
      <p:grpSp>
        <p:nvGrpSpPr>
          <p:cNvPr id="277" name="Google Shape;277;p42"/>
          <p:cNvGrpSpPr/>
          <p:nvPr/>
        </p:nvGrpSpPr>
        <p:grpSpPr>
          <a:xfrm>
            <a:off x="615600" y="2766800"/>
            <a:ext cx="7912800" cy="2226226"/>
            <a:chOff x="615600" y="2766800"/>
            <a:chExt cx="7912800" cy="2226226"/>
          </a:xfrm>
        </p:grpSpPr>
        <p:pic>
          <p:nvPicPr>
            <p:cNvPr id="278" name="Google Shape;278;p42"/>
            <p:cNvPicPr preferRelativeResize="0"/>
            <p:nvPr/>
          </p:nvPicPr>
          <p:blipFill rotWithShape="1">
            <a:blip r:embed="rId5">
              <a:alphaModFix/>
            </a:blip>
            <a:srcRect b="46165" l="2723" r="1720" t="46158"/>
            <a:stretch/>
          </p:blipFill>
          <p:spPr>
            <a:xfrm>
              <a:off x="615600" y="2766800"/>
              <a:ext cx="7912800" cy="336901"/>
            </a:xfrm>
            <a:prstGeom prst="rect">
              <a:avLst/>
            </a:prstGeom>
            <a:noFill/>
            <a:ln>
              <a:noFill/>
            </a:ln>
          </p:spPr>
        </p:pic>
        <p:pic>
          <p:nvPicPr>
            <p:cNvPr id="279" name="Google Shape;279;p42"/>
            <p:cNvPicPr preferRelativeResize="0"/>
            <p:nvPr/>
          </p:nvPicPr>
          <p:blipFill rotWithShape="1">
            <a:blip r:embed="rId5">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idx="1" type="body"/>
          </p:nvPr>
        </p:nvSpPr>
        <p:spPr>
          <a:xfrm>
            <a:off x="3758350" y="955775"/>
            <a:ext cx="5034000" cy="2711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500"/>
              </a:spcBef>
              <a:spcAft>
                <a:spcPts val="0"/>
              </a:spcAft>
              <a:buClr>
                <a:schemeClr val="dk1"/>
              </a:buClr>
              <a:buSzPts val="1800"/>
              <a:buFont typeface="Roboto"/>
              <a:buChar char="●"/>
            </a:pPr>
            <a:r>
              <a:rPr lang="en" sz="1800" u="none">
                <a:solidFill>
                  <a:schemeClr val="dk1"/>
                </a:solidFill>
              </a:rPr>
              <a:t>Responding to the Surge in Digital Content</a:t>
            </a:r>
            <a:endParaRPr sz="1800"/>
          </a:p>
          <a:p>
            <a:pPr indent="-342900" lvl="0" marL="457200" rtl="0" algn="l">
              <a:lnSpc>
                <a:spcPct val="115000"/>
              </a:lnSpc>
              <a:spcBef>
                <a:spcPts val="0"/>
              </a:spcBef>
              <a:spcAft>
                <a:spcPts val="0"/>
              </a:spcAft>
              <a:buClr>
                <a:schemeClr val="dk1"/>
              </a:buClr>
              <a:buSzPts val="1800"/>
              <a:buFont typeface="Archivo"/>
              <a:buChar char="●"/>
            </a:pPr>
            <a:r>
              <a:rPr lang="en" sz="1800" u="none">
                <a:solidFill>
                  <a:schemeClr val="dk1"/>
                </a:solidFill>
              </a:rPr>
              <a:t>Harnessing Advanced Big Data Analysis Techniques</a:t>
            </a:r>
            <a:endParaRPr sz="1800"/>
          </a:p>
          <a:p>
            <a:pPr indent="-342900" lvl="0" marL="457200" rtl="0" algn="l">
              <a:lnSpc>
                <a:spcPct val="115000"/>
              </a:lnSpc>
              <a:spcBef>
                <a:spcPts val="0"/>
              </a:spcBef>
              <a:spcAft>
                <a:spcPts val="0"/>
              </a:spcAft>
              <a:buClr>
                <a:schemeClr val="dk1"/>
              </a:buClr>
              <a:buSzPts val="1800"/>
              <a:buFont typeface="Archivo"/>
              <a:buChar char="●"/>
            </a:pPr>
            <a:r>
              <a:rPr lang="en" sz="1800" u="none">
                <a:solidFill>
                  <a:schemeClr val="dk1"/>
                </a:solidFill>
              </a:rPr>
              <a:t>Personalization of Movie Recommendations</a:t>
            </a:r>
            <a:endParaRPr sz="1800"/>
          </a:p>
          <a:p>
            <a:pPr indent="-342900" lvl="0" marL="457200" rtl="0" algn="l">
              <a:lnSpc>
                <a:spcPct val="115000"/>
              </a:lnSpc>
              <a:spcBef>
                <a:spcPts val="0"/>
              </a:spcBef>
              <a:spcAft>
                <a:spcPts val="0"/>
              </a:spcAft>
              <a:buClr>
                <a:schemeClr val="dk1"/>
              </a:buClr>
              <a:buSzPts val="1800"/>
              <a:buFont typeface="Archivo"/>
              <a:buChar char="●"/>
            </a:pPr>
            <a:r>
              <a:rPr lang="en" sz="1800" u="none">
                <a:solidFill>
                  <a:schemeClr val="dk1"/>
                </a:solidFill>
              </a:rPr>
              <a:t>Comprehensive Data Analysis for Insight Extraction</a:t>
            </a:r>
            <a:endParaRPr sz="1900">
              <a:solidFill>
                <a:schemeClr val="dk1"/>
              </a:solidFill>
            </a:endParaRPr>
          </a:p>
        </p:txBody>
      </p:sp>
      <p:pic>
        <p:nvPicPr>
          <p:cNvPr id="285" name="Google Shape;285;p43"/>
          <p:cNvPicPr preferRelativeResize="0"/>
          <p:nvPr>
            <p:ph idx="2" type="pic"/>
          </p:nvPr>
        </p:nvPicPr>
        <p:blipFill rotWithShape="1">
          <a:blip r:embed="rId3">
            <a:alphaModFix/>
          </a:blip>
          <a:srcRect b="0" l="1932" r="1922" t="0"/>
          <a:stretch/>
        </p:blipFill>
        <p:spPr>
          <a:xfrm>
            <a:off x="941825" y="743213"/>
            <a:ext cx="2637600" cy="1828500"/>
          </a:xfrm>
          <a:prstGeom prst="rect">
            <a:avLst/>
          </a:prstGeom>
          <a:noFill/>
          <a:ln>
            <a:noFill/>
          </a:ln>
        </p:spPr>
      </p:pic>
      <p:pic>
        <p:nvPicPr>
          <p:cNvPr id="286" name="Google Shape;286;p43"/>
          <p:cNvPicPr preferRelativeResize="0"/>
          <p:nvPr>
            <p:ph idx="3" type="pic"/>
          </p:nvPr>
        </p:nvPicPr>
        <p:blipFill rotWithShape="1">
          <a:blip r:embed="rId4">
            <a:alphaModFix/>
          </a:blip>
          <a:srcRect b="0" l="1932" r="1922" t="0"/>
          <a:stretch/>
        </p:blipFill>
        <p:spPr>
          <a:xfrm>
            <a:off x="941825" y="2571775"/>
            <a:ext cx="2637600" cy="1828500"/>
          </a:xfrm>
          <a:prstGeom prst="rect">
            <a:avLst/>
          </a:prstGeom>
          <a:noFill/>
          <a:ln>
            <a:noFill/>
          </a:ln>
        </p:spPr>
      </p:pic>
      <p:grpSp>
        <p:nvGrpSpPr>
          <p:cNvPr id="287" name="Google Shape;287;p43"/>
          <p:cNvGrpSpPr/>
          <p:nvPr/>
        </p:nvGrpSpPr>
        <p:grpSpPr>
          <a:xfrm>
            <a:off x="941825" y="422750"/>
            <a:ext cx="2637600" cy="4298000"/>
            <a:chOff x="941825" y="422750"/>
            <a:chExt cx="2637600" cy="4298000"/>
          </a:xfrm>
        </p:grpSpPr>
        <p:pic>
          <p:nvPicPr>
            <p:cNvPr id="288" name="Google Shape;288;p43"/>
            <p:cNvPicPr preferRelativeResize="0"/>
            <p:nvPr/>
          </p:nvPicPr>
          <p:blipFill rotWithShape="1">
            <a:blip r:embed="rId5">
              <a:alphaModFix/>
            </a:blip>
            <a:srcRect b="46541" l="66427" r="1720" t="46158"/>
            <a:stretch/>
          </p:blipFill>
          <p:spPr>
            <a:xfrm>
              <a:off x="941825" y="422750"/>
              <a:ext cx="2637600" cy="320425"/>
            </a:xfrm>
            <a:prstGeom prst="rect">
              <a:avLst/>
            </a:prstGeom>
            <a:noFill/>
            <a:ln>
              <a:noFill/>
            </a:ln>
          </p:spPr>
        </p:pic>
        <p:pic>
          <p:nvPicPr>
            <p:cNvPr id="289" name="Google Shape;289;p43"/>
            <p:cNvPicPr preferRelativeResize="0"/>
            <p:nvPr/>
          </p:nvPicPr>
          <p:blipFill rotWithShape="1">
            <a:blip r:embed="rId5">
              <a:alphaModFix/>
            </a:blip>
            <a:srcRect b="46541" l="66427" r="1720" t="46158"/>
            <a:stretch/>
          </p:blipFill>
          <p:spPr>
            <a:xfrm flipH="1" rot="10800000">
              <a:off x="941825" y="4400325"/>
              <a:ext cx="2637600" cy="3204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1506307" y="1457325"/>
            <a:ext cx="6131400" cy="9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295" name="Google Shape;295;p44"/>
          <p:cNvSpPr txBox="1"/>
          <p:nvPr>
            <p:ph idx="2" type="title"/>
          </p:nvPr>
        </p:nvSpPr>
        <p:spPr>
          <a:xfrm>
            <a:off x="3646338" y="539813"/>
            <a:ext cx="1851300" cy="10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296" name="Google Shape;296;p44"/>
          <p:cNvPicPr preferRelativeResize="0"/>
          <p:nvPr>
            <p:ph idx="3" type="pic"/>
          </p:nvPr>
        </p:nvPicPr>
        <p:blipFill rotWithShape="1">
          <a:blip r:embed="rId3">
            <a:alphaModFix/>
          </a:blip>
          <a:srcRect b="36605" l="0" r="0" t="1935"/>
          <a:stretch/>
        </p:blipFill>
        <p:spPr>
          <a:xfrm>
            <a:off x="615600" y="3064475"/>
            <a:ext cx="3955500" cy="1620300"/>
          </a:xfrm>
          <a:prstGeom prst="rect">
            <a:avLst/>
          </a:prstGeom>
        </p:spPr>
      </p:pic>
      <p:pic>
        <p:nvPicPr>
          <p:cNvPr id="297" name="Google Shape;297;p44"/>
          <p:cNvPicPr preferRelativeResize="0"/>
          <p:nvPr>
            <p:ph idx="4" type="pic"/>
          </p:nvPr>
        </p:nvPicPr>
        <p:blipFill rotWithShape="1">
          <a:blip r:embed="rId4">
            <a:alphaModFix/>
          </a:blip>
          <a:srcRect b="30856" l="0" r="0" t="7775"/>
          <a:stretch/>
        </p:blipFill>
        <p:spPr>
          <a:xfrm>
            <a:off x="4572900" y="3064475"/>
            <a:ext cx="3955500" cy="1620300"/>
          </a:xfrm>
          <a:prstGeom prst="rect">
            <a:avLst/>
          </a:prstGeom>
        </p:spPr>
      </p:pic>
      <p:grpSp>
        <p:nvGrpSpPr>
          <p:cNvPr id="298" name="Google Shape;298;p44"/>
          <p:cNvGrpSpPr/>
          <p:nvPr/>
        </p:nvGrpSpPr>
        <p:grpSpPr>
          <a:xfrm>
            <a:off x="615600" y="2766800"/>
            <a:ext cx="7912800" cy="2226226"/>
            <a:chOff x="615600" y="2766800"/>
            <a:chExt cx="7912800" cy="2226226"/>
          </a:xfrm>
        </p:grpSpPr>
        <p:pic>
          <p:nvPicPr>
            <p:cNvPr id="299" name="Google Shape;299;p44"/>
            <p:cNvPicPr preferRelativeResize="0"/>
            <p:nvPr/>
          </p:nvPicPr>
          <p:blipFill rotWithShape="1">
            <a:blip r:embed="rId5">
              <a:alphaModFix/>
            </a:blip>
            <a:srcRect b="46165" l="2723" r="1720" t="46158"/>
            <a:stretch/>
          </p:blipFill>
          <p:spPr>
            <a:xfrm>
              <a:off x="615600" y="2766800"/>
              <a:ext cx="7912800" cy="336901"/>
            </a:xfrm>
            <a:prstGeom prst="rect">
              <a:avLst/>
            </a:prstGeom>
            <a:noFill/>
            <a:ln>
              <a:noFill/>
            </a:ln>
          </p:spPr>
        </p:pic>
        <p:pic>
          <p:nvPicPr>
            <p:cNvPr id="300" name="Google Shape;300;p44"/>
            <p:cNvPicPr preferRelativeResize="0"/>
            <p:nvPr/>
          </p:nvPicPr>
          <p:blipFill rotWithShape="1">
            <a:blip r:embed="rId5">
              <a:alphaModFix/>
            </a:blip>
            <a:srcRect b="46165" l="2723" r="1720" t="46158"/>
            <a:stretch/>
          </p:blipFill>
          <p:spPr>
            <a:xfrm>
              <a:off x="615600" y="4656125"/>
              <a:ext cx="7912800" cy="33690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idx="1" type="subTitle"/>
          </p:nvPr>
        </p:nvSpPr>
        <p:spPr>
          <a:xfrm>
            <a:off x="925650" y="681650"/>
            <a:ext cx="3274200" cy="29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central problem addressed by this project is to leverage sophisticated big data analysis techniques, specifically using PySpark, to manage and interpret this large-scale movie-related data.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The goal is to develop a dynamic, personalized movie recommendation system that not only caters to individual user preferences but also adapts to emerging trends and patterns in viewer behavior.</a:t>
            </a:r>
            <a:endParaRPr sz="1800"/>
          </a:p>
        </p:txBody>
      </p:sp>
      <p:sp>
        <p:nvSpPr>
          <p:cNvPr id="306" name="Google Shape;306;p45"/>
          <p:cNvSpPr txBox="1"/>
          <p:nvPr>
            <p:ph idx="2" type="subTitle"/>
          </p:nvPr>
        </p:nvSpPr>
        <p:spPr>
          <a:xfrm>
            <a:off x="4772225" y="544775"/>
            <a:ext cx="3274200" cy="29364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a:latin typeface="Roboto"/>
                <a:ea typeface="Roboto"/>
                <a:cs typeface="Roboto"/>
                <a:sym typeface="Roboto"/>
              </a:rPr>
              <a:t>To address this problem, the project will undertake comprehensive exploratory data analysis (EDA) of the rich MovieLens dataset, which includes metadata for over 45,000 movies. </a:t>
            </a:r>
            <a:endParaRPr>
              <a:latin typeface="Roboto"/>
              <a:ea typeface="Roboto"/>
              <a:cs typeface="Roboto"/>
              <a:sym typeface="Roboto"/>
            </a:endParaRPr>
          </a:p>
          <a:p>
            <a:pPr indent="0" lvl="0" marL="0" rtl="0" algn="l">
              <a:lnSpc>
                <a:spcPct val="115000"/>
              </a:lnSpc>
              <a:spcBef>
                <a:spcPts val="1500"/>
              </a:spcBef>
              <a:spcAft>
                <a:spcPts val="1500"/>
              </a:spcAft>
              <a:buNone/>
            </a:pPr>
            <a:r>
              <a:rPr lang="en">
                <a:latin typeface="Roboto"/>
                <a:ea typeface="Roboto"/>
                <a:cs typeface="Roboto"/>
                <a:sym typeface="Roboto"/>
              </a:rPr>
              <a:t>The challenge lies in extracting valuable insights from this extensive dataset, encompassing a wide range of film industry features, and translating these insights into accurate and relevant movie recommendations.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appy Global Day for Audiovisual Heritage by Slidesgo">
  <a:themeElements>
    <a:clrScheme name="Simple Light">
      <a:dk1>
        <a:srgbClr val="F5EEDB"/>
      </a:dk1>
      <a:lt1>
        <a:srgbClr val="424441"/>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5EE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